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0"/>
  </p:notesMasterIdLst>
  <p:sldIdLst>
    <p:sldId id="374" r:id="rId2"/>
    <p:sldId id="356" r:id="rId3"/>
    <p:sldId id="259" r:id="rId4"/>
    <p:sldId id="321" r:id="rId5"/>
    <p:sldId id="324" r:id="rId6"/>
    <p:sldId id="329" r:id="rId7"/>
    <p:sldId id="330" r:id="rId8"/>
    <p:sldId id="331" r:id="rId9"/>
    <p:sldId id="322" r:id="rId10"/>
    <p:sldId id="325" r:id="rId11"/>
    <p:sldId id="323" r:id="rId12"/>
    <p:sldId id="327" r:id="rId13"/>
    <p:sldId id="357" r:id="rId14"/>
    <p:sldId id="359" r:id="rId15"/>
    <p:sldId id="358" r:id="rId16"/>
    <p:sldId id="373" r:id="rId17"/>
    <p:sldId id="380" r:id="rId18"/>
    <p:sldId id="326" r:id="rId19"/>
    <p:sldId id="381" r:id="rId20"/>
    <p:sldId id="328" r:id="rId21"/>
    <p:sldId id="260" r:id="rId22"/>
    <p:sldId id="332" r:id="rId23"/>
    <p:sldId id="335" r:id="rId24"/>
    <p:sldId id="333" r:id="rId25"/>
    <p:sldId id="365" r:id="rId26"/>
    <p:sldId id="336" r:id="rId27"/>
    <p:sldId id="346" r:id="rId28"/>
    <p:sldId id="343" r:id="rId29"/>
    <p:sldId id="337" r:id="rId30"/>
    <p:sldId id="338" r:id="rId31"/>
    <p:sldId id="339" r:id="rId32"/>
    <p:sldId id="344" r:id="rId33"/>
    <p:sldId id="340" r:id="rId34"/>
    <p:sldId id="345" r:id="rId35"/>
    <p:sldId id="371" r:id="rId36"/>
    <p:sldId id="347" r:id="rId37"/>
    <p:sldId id="350" r:id="rId38"/>
    <p:sldId id="378" r:id="rId39"/>
    <p:sldId id="348" r:id="rId40"/>
    <p:sldId id="375" r:id="rId41"/>
    <p:sldId id="382" r:id="rId42"/>
    <p:sldId id="349" r:id="rId43"/>
    <p:sldId id="334" r:id="rId44"/>
    <p:sldId id="351" r:id="rId45"/>
    <p:sldId id="354" r:id="rId46"/>
    <p:sldId id="355" r:id="rId47"/>
    <p:sldId id="360" r:id="rId48"/>
    <p:sldId id="361" r:id="rId49"/>
    <p:sldId id="379" r:id="rId50"/>
    <p:sldId id="383" r:id="rId51"/>
    <p:sldId id="368" r:id="rId52"/>
    <p:sldId id="261" r:id="rId53"/>
    <p:sldId id="363" r:id="rId54"/>
    <p:sldId id="362" r:id="rId55"/>
    <p:sldId id="352" r:id="rId56"/>
    <p:sldId id="370" r:id="rId57"/>
    <p:sldId id="372" r:id="rId58"/>
    <p:sldId id="376" r:id="rId59"/>
    <p:sldId id="369" r:id="rId60"/>
    <p:sldId id="353" r:id="rId61"/>
    <p:sldId id="364" r:id="rId62"/>
    <p:sldId id="366" r:id="rId63"/>
    <p:sldId id="367" r:id="rId64"/>
    <p:sldId id="384" r:id="rId65"/>
    <p:sldId id="385" r:id="rId66"/>
    <p:sldId id="386" r:id="rId67"/>
    <p:sldId id="377" r:id="rId68"/>
    <p:sldId id="387" r:id="rId69"/>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9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47" d="100"/>
          <a:sy n="147" d="100"/>
        </p:scale>
        <p:origin x="208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6"/>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a:extLst>
              <a:ext uri="{FF2B5EF4-FFF2-40B4-BE49-F238E27FC236}">
                <a16:creationId xmlns:a16="http://schemas.microsoft.com/office/drawing/2014/main" id="{8A4115BD-893D-A9B4-2882-FC32E693B8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40291" name="Rectangle 1027">
            <a:extLst>
              <a:ext uri="{FF2B5EF4-FFF2-40B4-BE49-F238E27FC236}">
                <a16:creationId xmlns:a16="http://schemas.microsoft.com/office/drawing/2014/main" id="{136ECDF1-CEF0-8228-F7BF-3824115D0113}"/>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0292" name="Rectangle 1028">
            <a:extLst>
              <a:ext uri="{FF2B5EF4-FFF2-40B4-BE49-F238E27FC236}">
                <a16:creationId xmlns:a16="http://schemas.microsoft.com/office/drawing/2014/main" id="{2FF3D2FA-4C9B-B293-B659-01F68B14A605}"/>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3" name="Rectangle 1029">
            <a:extLst>
              <a:ext uri="{FF2B5EF4-FFF2-40B4-BE49-F238E27FC236}">
                <a16:creationId xmlns:a16="http://schemas.microsoft.com/office/drawing/2014/main" id="{8F587971-7A44-A76E-81C1-4233F4EB5311}"/>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0294" name="Rectangle 1030">
            <a:extLst>
              <a:ext uri="{FF2B5EF4-FFF2-40B4-BE49-F238E27FC236}">
                <a16:creationId xmlns:a16="http://schemas.microsoft.com/office/drawing/2014/main" id="{6696BCB0-2E8F-19BA-7B92-D6408E9609B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40295" name="Rectangle 1031">
            <a:extLst>
              <a:ext uri="{FF2B5EF4-FFF2-40B4-BE49-F238E27FC236}">
                <a16:creationId xmlns:a16="http://schemas.microsoft.com/office/drawing/2014/main" id="{5AE53176-38FE-11A6-C0BC-15756ECF1AB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ACF329F-5243-4F96-BDD2-5AC8E0E7268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CE7CAFCB-9E86-5F05-53F7-D0626913B2FE}"/>
              </a:ext>
            </a:extLst>
          </p:cNvPr>
          <p:cNvSpPr>
            <a:spLocks noGrp="1" noChangeArrowheads="1"/>
          </p:cNvSpPr>
          <p:nvPr>
            <p:ph type="sldNum" sz="quarter" idx="5"/>
          </p:nvPr>
        </p:nvSpPr>
        <p:spPr>
          <a:ln/>
        </p:spPr>
        <p:txBody>
          <a:bodyPr/>
          <a:lstStyle/>
          <a:p>
            <a:fld id="{074B7D9A-C38E-4CC2-9B57-CB7C271E4801}" type="slidenum">
              <a:rPr lang="en-US" altLang="en-US"/>
              <a:pPr/>
              <a:t>1</a:t>
            </a:fld>
            <a:endParaRPr lang="en-US" altLang="en-US"/>
          </a:p>
        </p:txBody>
      </p:sp>
      <p:sp>
        <p:nvSpPr>
          <p:cNvPr id="295938" name="Rectangle 2">
            <a:extLst>
              <a:ext uri="{FF2B5EF4-FFF2-40B4-BE49-F238E27FC236}">
                <a16:creationId xmlns:a16="http://schemas.microsoft.com/office/drawing/2014/main" id="{478B5F39-CA69-1A15-066F-FC1450573C89}"/>
              </a:ext>
            </a:extLst>
          </p:cNvPr>
          <p:cNvSpPr>
            <a:spLocks noChangeArrowheads="1" noTextEdit="1"/>
          </p:cNvSpPr>
          <p:nvPr>
            <p:ph type="sldImg"/>
          </p:nvPr>
        </p:nvSpPr>
        <p:spPr>
          <a:ln/>
        </p:spPr>
      </p:sp>
      <p:sp>
        <p:nvSpPr>
          <p:cNvPr id="295939" name="Rectangle 3">
            <a:extLst>
              <a:ext uri="{FF2B5EF4-FFF2-40B4-BE49-F238E27FC236}">
                <a16:creationId xmlns:a16="http://schemas.microsoft.com/office/drawing/2014/main" id="{AC8122A7-9F73-7581-499A-4E50E4381D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03FE0EF-560E-D48C-8A56-338498682554}"/>
              </a:ext>
            </a:extLst>
          </p:cNvPr>
          <p:cNvSpPr>
            <a:spLocks noGrp="1" noChangeArrowheads="1"/>
          </p:cNvSpPr>
          <p:nvPr>
            <p:ph type="sldNum" sz="quarter" idx="5"/>
          </p:nvPr>
        </p:nvSpPr>
        <p:spPr>
          <a:ln/>
        </p:spPr>
        <p:txBody>
          <a:bodyPr/>
          <a:lstStyle/>
          <a:p>
            <a:fld id="{57934C41-F775-4A20-8781-C4E8F6384B11}" type="slidenum">
              <a:rPr lang="en-US" altLang="en-US"/>
              <a:pPr/>
              <a:t>10</a:t>
            </a:fld>
            <a:endParaRPr lang="en-US" altLang="en-US"/>
          </a:p>
        </p:txBody>
      </p:sp>
      <p:sp>
        <p:nvSpPr>
          <p:cNvPr id="198658" name="Rectangle 2">
            <a:extLst>
              <a:ext uri="{FF2B5EF4-FFF2-40B4-BE49-F238E27FC236}">
                <a16:creationId xmlns:a16="http://schemas.microsoft.com/office/drawing/2014/main" id="{3B6B43F1-BA0A-0AF4-3BE1-E181A1768EFE}"/>
              </a:ext>
            </a:extLst>
          </p:cNvPr>
          <p:cNvSpPr>
            <a:spLocks noChangeArrowheads="1" noTextEdit="1"/>
          </p:cNvSpPr>
          <p:nvPr>
            <p:ph type="sldImg"/>
          </p:nvPr>
        </p:nvSpPr>
        <p:spPr>
          <a:ln/>
        </p:spPr>
      </p:sp>
      <p:sp>
        <p:nvSpPr>
          <p:cNvPr id="198659" name="Rectangle 3">
            <a:extLst>
              <a:ext uri="{FF2B5EF4-FFF2-40B4-BE49-F238E27FC236}">
                <a16:creationId xmlns:a16="http://schemas.microsoft.com/office/drawing/2014/main" id="{FFBE703E-9249-7A6A-347E-1E572571482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54B86C7-4404-6918-C702-53ADC8C06210}"/>
              </a:ext>
            </a:extLst>
          </p:cNvPr>
          <p:cNvSpPr>
            <a:spLocks noGrp="1" noChangeArrowheads="1"/>
          </p:cNvSpPr>
          <p:nvPr>
            <p:ph type="sldNum" sz="quarter" idx="5"/>
          </p:nvPr>
        </p:nvSpPr>
        <p:spPr>
          <a:ln/>
        </p:spPr>
        <p:txBody>
          <a:bodyPr/>
          <a:lstStyle/>
          <a:p>
            <a:fld id="{ACDCE5A8-A46A-4184-9DC7-07FDCB3D067F}" type="slidenum">
              <a:rPr lang="en-US" altLang="en-US"/>
              <a:pPr/>
              <a:t>11</a:t>
            </a:fld>
            <a:endParaRPr lang="en-US" altLang="en-US"/>
          </a:p>
        </p:txBody>
      </p:sp>
      <p:sp>
        <p:nvSpPr>
          <p:cNvPr id="192514" name="Rectangle 2">
            <a:extLst>
              <a:ext uri="{FF2B5EF4-FFF2-40B4-BE49-F238E27FC236}">
                <a16:creationId xmlns:a16="http://schemas.microsoft.com/office/drawing/2014/main" id="{1C0EF8CD-8102-251A-9CB1-E2B570110E1C}"/>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3502FC02-2258-5FDB-1FD3-590CA822EA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5652625-54B8-FB61-DB66-6961C1E824A0}"/>
              </a:ext>
            </a:extLst>
          </p:cNvPr>
          <p:cNvSpPr>
            <a:spLocks noGrp="1" noChangeArrowheads="1"/>
          </p:cNvSpPr>
          <p:nvPr>
            <p:ph type="sldNum" sz="quarter" idx="5"/>
          </p:nvPr>
        </p:nvSpPr>
        <p:spPr>
          <a:ln/>
        </p:spPr>
        <p:txBody>
          <a:bodyPr/>
          <a:lstStyle/>
          <a:p>
            <a:fld id="{37AC1EEC-91D2-414A-AE15-B860A0509DA7}" type="slidenum">
              <a:rPr lang="en-US" altLang="en-US"/>
              <a:pPr/>
              <a:t>12</a:t>
            </a:fld>
            <a:endParaRPr lang="en-US" altLang="en-US"/>
          </a:p>
        </p:txBody>
      </p:sp>
      <p:sp>
        <p:nvSpPr>
          <p:cNvPr id="199682" name="Rectangle 2">
            <a:extLst>
              <a:ext uri="{FF2B5EF4-FFF2-40B4-BE49-F238E27FC236}">
                <a16:creationId xmlns:a16="http://schemas.microsoft.com/office/drawing/2014/main" id="{C7A17F56-1346-AA16-90C7-C7F5ECD71295}"/>
              </a:ext>
            </a:extLst>
          </p:cNvPr>
          <p:cNvSpPr>
            <a:spLocks noChangeArrowheads="1" noTextEdit="1"/>
          </p:cNvSpPr>
          <p:nvPr>
            <p:ph type="sldImg"/>
          </p:nvPr>
        </p:nvSpPr>
        <p:spPr>
          <a:ln/>
        </p:spPr>
      </p:sp>
      <p:sp>
        <p:nvSpPr>
          <p:cNvPr id="199683" name="Rectangle 3">
            <a:extLst>
              <a:ext uri="{FF2B5EF4-FFF2-40B4-BE49-F238E27FC236}">
                <a16:creationId xmlns:a16="http://schemas.microsoft.com/office/drawing/2014/main" id="{5705F8DB-FB65-C746-0C3D-386832B1845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5BBCCC0-07C9-A7F3-82F0-8C002DB5CB90}"/>
              </a:ext>
            </a:extLst>
          </p:cNvPr>
          <p:cNvSpPr>
            <a:spLocks noGrp="1" noChangeArrowheads="1"/>
          </p:cNvSpPr>
          <p:nvPr>
            <p:ph type="sldNum" sz="quarter" idx="5"/>
          </p:nvPr>
        </p:nvSpPr>
        <p:spPr>
          <a:ln/>
        </p:spPr>
        <p:txBody>
          <a:bodyPr/>
          <a:lstStyle/>
          <a:p>
            <a:fld id="{704D0F48-AF6B-4BFB-A9A7-C07B19712B31}" type="slidenum">
              <a:rPr lang="en-US" altLang="en-US"/>
              <a:pPr/>
              <a:t>13</a:t>
            </a:fld>
            <a:endParaRPr lang="en-US" altLang="en-US"/>
          </a:p>
        </p:txBody>
      </p:sp>
      <p:sp>
        <p:nvSpPr>
          <p:cNvPr id="263170" name="Rectangle 2">
            <a:extLst>
              <a:ext uri="{FF2B5EF4-FFF2-40B4-BE49-F238E27FC236}">
                <a16:creationId xmlns:a16="http://schemas.microsoft.com/office/drawing/2014/main" id="{AB4BAAF4-4887-6266-44AA-5E67314E3531}"/>
              </a:ext>
            </a:extLst>
          </p:cNvPr>
          <p:cNvSpPr>
            <a:spLocks noChangeArrowheads="1" noTextEdit="1"/>
          </p:cNvSpPr>
          <p:nvPr>
            <p:ph type="sldImg"/>
          </p:nvPr>
        </p:nvSpPr>
        <p:spPr>
          <a:ln/>
        </p:spPr>
      </p:sp>
      <p:sp>
        <p:nvSpPr>
          <p:cNvPr id="263171" name="Rectangle 3">
            <a:extLst>
              <a:ext uri="{FF2B5EF4-FFF2-40B4-BE49-F238E27FC236}">
                <a16:creationId xmlns:a16="http://schemas.microsoft.com/office/drawing/2014/main" id="{41B468BF-9A88-F292-316C-62745EA0DE1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B32BF9A-4E63-6458-77E2-B979FE56F6AC}"/>
              </a:ext>
            </a:extLst>
          </p:cNvPr>
          <p:cNvSpPr>
            <a:spLocks noGrp="1" noChangeArrowheads="1"/>
          </p:cNvSpPr>
          <p:nvPr>
            <p:ph type="sldNum" sz="quarter" idx="5"/>
          </p:nvPr>
        </p:nvSpPr>
        <p:spPr>
          <a:ln/>
        </p:spPr>
        <p:txBody>
          <a:bodyPr/>
          <a:lstStyle/>
          <a:p>
            <a:fld id="{DE02B2AE-C833-45C7-B1CC-D9E6037A4C82}" type="slidenum">
              <a:rPr lang="en-US" altLang="en-US"/>
              <a:pPr/>
              <a:t>14</a:t>
            </a:fld>
            <a:endParaRPr lang="en-US" altLang="en-US"/>
          </a:p>
        </p:txBody>
      </p:sp>
      <p:sp>
        <p:nvSpPr>
          <p:cNvPr id="264194" name="Rectangle 2">
            <a:extLst>
              <a:ext uri="{FF2B5EF4-FFF2-40B4-BE49-F238E27FC236}">
                <a16:creationId xmlns:a16="http://schemas.microsoft.com/office/drawing/2014/main" id="{165255E6-843F-5F54-541D-E7FCAC8E6B6F}"/>
              </a:ext>
            </a:extLst>
          </p:cNvPr>
          <p:cNvSpPr>
            <a:spLocks noChangeArrowheads="1" noTextEdit="1"/>
          </p:cNvSpPr>
          <p:nvPr>
            <p:ph type="sldImg"/>
          </p:nvPr>
        </p:nvSpPr>
        <p:spPr>
          <a:ln/>
        </p:spPr>
      </p:sp>
      <p:sp>
        <p:nvSpPr>
          <p:cNvPr id="264195" name="Rectangle 3">
            <a:extLst>
              <a:ext uri="{FF2B5EF4-FFF2-40B4-BE49-F238E27FC236}">
                <a16:creationId xmlns:a16="http://schemas.microsoft.com/office/drawing/2014/main" id="{E6F82729-FDD3-D75A-10BF-688943464BE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F41D8E1-3A04-8119-A9DF-BA17BC5A8F84}"/>
              </a:ext>
            </a:extLst>
          </p:cNvPr>
          <p:cNvSpPr>
            <a:spLocks noGrp="1" noChangeArrowheads="1"/>
          </p:cNvSpPr>
          <p:nvPr>
            <p:ph type="sldNum" sz="quarter" idx="5"/>
          </p:nvPr>
        </p:nvSpPr>
        <p:spPr>
          <a:ln/>
        </p:spPr>
        <p:txBody>
          <a:bodyPr/>
          <a:lstStyle/>
          <a:p>
            <a:fld id="{F7C1C86B-6691-448B-AF06-3C823AB4BCA9}" type="slidenum">
              <a:rPr lang="en-US" altLang="en-US"/>
              <a:pPr/>
              <a:t>15</a:t>
            </a:fld>
            <a:endParaRPr lang="en-US" altLang="en-US"/>
          </a:p>
        </p:txBody>
      </p:sp>
      <p:sp>
        <p:nvSpPr>
          <p:cNvPr id="265218" name="Rectangle 2">
            <a:extLst>
              <a:ext uri="{FF2B5EF4-FFF2-40B4-BE49-F238E27FC236}">
                <a16:creationId xmlns:a16="http://schemas.microsoft.com/office/drawing/2014/main" id="{E8432AAA-4AA9-C491-2F07-87C89C87E91D}"/>
              </a:ext>
            </a:extLst>
          </p:cNvPr>
          <p:cNvSpPr>
            <a:spLocks noChangeArrowheads="1" noTextEdit="1"/>
          </p:cNvSpPr>
          <p:nvPr>
            <p:ph type="sldImg"/>
          </p:nvPr>
        </p:nvSpPr>
        <p:spPr>
          <a:ln/>
        </p:spPr>
      </p:sp>
      <p:sp>
        <p:nvSpPr>
          <p:cNvPr id="265219" name="Rectangle 3">
            <a:extLst>
              <a:ext uri="{FF2B5EF4-FFF2-40B4-BE49-F238E27FC236}">
                <a16:creationId xmlns:a16="http://schemas.microsoft.com/office/drawing/2014/main" id="{4C93EF18-3649-6018-8B26-EF37838A95F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87F3F15-A87C-85DD-536B-1BE63B642DE7}"/>
              </a:ext>
            </a:extLst>
          </p:cNvPr>
          <p:cNvSpPr>
            <a:spLocks noGrp="1" noChangeArrowheads="1"/>
          </p:cNvSpPr>
          <p:nvPr>
            <p:ph type="sldNum" sz="quarter" idx="5"/>
          </p:nvPr>
        </p:nvSpPr>
        <p:spPr>
          <a:ln/>
        </p:spPr>
        <p:txBody>
          <a:bodyPr/>
          <a:lstStyle/>
          <a:p>
            <a:fld id="{082856BD-89FB-4CC4-B0E2-982E8B8E3835}" type="slidenum">
              <a:rPr lang="en-US" altLang="en-US"/>
              <a:pPr/>
              <a:t>16</a:t>
            </a:fld>
            <a:endParaRPr lang="en-US" altLang="en-US"/>
          </a:p>
        </p:txBody>
      </p:sp>
      <p:sp>
        <p:nvSpPr>
          <p:cNvPr id="296962" name="Rectangle 2">
            <a:extLst>
              <a:ext uri="{FF2B5EF4-FFF2-40B4-BE49-F238E27FC236}">
                <a16:creationId xmlns:a16="http://schemas.microsoft.com/office/drawing/2014/main" id="{38BB5EFD-4A87-5F53-288F-E3880027E0E7}"/>
              </a:ext>
            </a:extLst>
          </p:cNvPr>
          <p:cNvSpPr>
            <a:spLocks noChangeArrowheads="1" noTextEdit="1"/>
          </p:cNvSpPr>
          <p:nvPr>
            <p:ph type="sldImg"/>
          </p:nvPr>
        </p:nvSpPr>
        <p:spPr>
          <a:ln/>
        </p:spPr>
      </p:sp>
      <p:sp>
        <p:nvSpPr>
          <p:cNvPr id="296963" name="Rectangle 3">
            <a:extLst>
              <a:ext uri="{FF2B5EF4-FFF2-40B4-BE49-F238E27FC236}">
                <a16:creationId xmlns:a16="http://schemas.microsoft.com/office/drawing/2014/main" id="{3DCB3069-EC90-ABC6-531A-496D5A27742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5AEA1A2-4F78-5DC8-A070-17D4F19F635E}"/>
              </a:ext>
            </a:extLst>
          </p:cNvPr>
          <p:cNvSpPr>
            <a:spLocks noGrp="1" noChangeArrowheads="1"/>
          </p:cNvSpPr>
          <p:nvPr>
            <p:ph type="sldNum" sz="quarter" idx="5"/>
          </p:nvPr>
        </p:nvSpPr>
        <p:spPr>
          <a:ln/>
        </p:spPr>
        <p:txBody>
          <a:bodyPr/>
          <a:lstStyle/>
          <a:p>
            <a:fld id="{02B29773-04F1-410E-B491-7932F01D8244}" type="slidenum">
              <a:rPr lang="en-US" altLang="en-US"/>
              <a:pPr/>
              <a:t>17</a:t>
            </a:fld>
            <a:endParaRPr lang="en-US" altLang="en-US"/>
          </a:p>
        </p:txBody>
      </p:sp>
      <p:sp>
        <p:nvSpPr>
          <p:cNvPr id="309250" name="Rectangle 2">
            <a:extLst>
              <a:ext uri="{FF2B5EF4-FFF2-40B4-BE49-F238E27FC236}">
                <a16:creationId xmlns:a16="http://schemas.microsoft.com/office/drawing/2014/main" id="{7DD38AF3-78B9-6B2C-E5C1-E75FEC5A5DBB}"/>
              </a:ext>
            </a:extLst>
          </p:cNvPr>
          <p:cNvSpPr>
            <a:spLocks noChangeArrowheads="1" noTextEdit="1"/>
          </p:cNvSpPr>
          <p:nvPr>
            <p:ph type="sldImg"/>
          </p:nvPr>
        </p:nvSpPr>
        <p:spPr>
          <a:ln/>
        </p:spPr>
      </p:sp>
      <p:sp>
        <p:nvSpPr>
          <p:cNvPr id="309251" name="Rectangle 3">
            <a:extLst>
              <a:ext uri="{FF2B5EF4-FFF2-40B4-BE49-F238E27FC236}">
                <a16:creationId xmlns:a16="http://schemas.microsoft.com/office/drawing/2014/main" id="{B7716312-566C-82B3-59C2-F67B85D8ED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DD47EBA3-1901-CD28-9CEC-686869E7CB77}"/>
              </a:ext>
            </a:extLst>
          </p:cNvPr>
          <p:cNvSpPr>
            <a:spLocks noGrp="1" noChangeArrowheads="1"/>
          </p:cNvSpPr>
          <p:nvPr>
            <p:ph type="sldNum" sz="quarter" idx="5"/>
          </p:nvPr>
        </p:nvSpPr>
        <p:spPr>
          <a:ln/>
        </p:spPr>
        <p:txBody>
          <a:bodyPr/>
          <a:lstStyle/>
          <a:p>
            <a:fld id="{82F047C1-C068-4A2E-A8F9-E2D7585A5A33}" type="slidenum">
              <a:rPr lang="en-US" altLang="en-US"/>
              <a:pPr/>
              <a:t>18</a:t>
            </a:fld>
            <a:endParaRPr lang="en-US" altLang="en-US"/>
          </a:p>
        </p:txBody>
      </p:sp>
      <p:sp>
        <p:nvSpPr>
          <p:cNvPr id="200706" name="Rectangle 2">
            <a:extLst>
              <a:ext uri="{FF2B5EF4-FFF2-40B4-BE49-F238E27FC236}">
                <a16:creationId xmlns:a16="http://schemas.microsoft.com/office/drawing/2014/main" id="{25236F00-37F2-2310-6689-02272EFD44B9}"/>
              </a:ext>
            </a:extLst>
          </p:cNvPr>
          <p:cNvSpPr>
            <a:spLocks noChangeArrowheads="1" noTextEdit="1"/>
          </p:cNvSpPr>
          <p:nvPr>
            <p:ph type="sldImg"/>
          </p:nvPr>
        </p:nvSpPr>
        <p:spPr>
          <a:ln/>
        </p:spPr>
      </p:sp>
      <p:sp>
        <p:nvSpPr>
          <p:cNvPr id="200707" name="Rectangle 3">
            <a:extLst>
              <a:ext uri="{FF2B5EF4-FFF2-40B4-BE49-F238E27FC236}">
                <a16:creationId xmlns:a16="http://schemas.microsoft.com/office/drawing/2014/main" id="{FF2949F1-8BBE-AF18-4438-4A5D09B3053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3830FAD-DAFF-EBB3-EA89-81E7F81416AA}"/>
              </a:ext>
            </a:extLst>
          </p:cNvPr>
          <p:cNvSpPr>
            <a:spLocks noGrp="1" noChangeArrowheads="1"/>
          </p:cNvSpPr>
          <p:nvPr>
            <p:ph type="sldNum" sz="quarter" idx="5"/>
          </p:nvPr>
        </p:nvSpPr>
        <p:spPr>
          <a:ln/>
        </p:spPr>
        <p:txBody>
          <a:bodyPr/>
          <a:lstStyle/>
          <a:p>
            <a:fld id="{7FDA1768-D261-4F2E-A346-C0BD6A7CCB11}" type="slidenum">
              <a:rPr lang="en-US" altLang="en-US"/>
              <a:pPr/>
              <a:t>19</a:t>
            </a:fld>
            <a:endParaRPr lang="en-US" altLang="en-US"/>
          </a:p>
        </p:txBody>
      </p:sp>
      <p:sp>
        <p:nvSpPr>
          <p:cNvPr id="311298" name="Rectangle 2">
            <a:extLst>
              <a:ext uri="{FF2B5EF4-FFF2-40B4-BE49-F238E27FC236}">
                <a16:creationId xmlns:a16="http://schemas.microsoft.com/office/drawing/2014/main" id="{3B5C07B4-AE9F-BF51-9EEB-FE583E30BE5E}"/>
              </a:ext>
            </a:extLst>
          </p:cNvPr>
          <p:cNvSpPr>
            <a:spLocks noChangeArrowheads="1" noTextEdit="1"/>
          </p:cNvSpPr>
          <p:nvPr>
            <p:ph type="sldImg"/>
          </p:nvPr>
        </p:nvSpPr>
        <p:spPr>
          <a:ln/>
        </p:spPr>
      </p:sp>
      <p:sp>
        <p:nvSpPr>
          <p:cNvPr id="311299" name="Rectangle 3">
            <a:extLst>
              <a:ext uri="{FF2B5EF4-FFF2-40B4-BE49-F238E27FC236}">
                <a16:creationId xmlns:a16="http://schemas.microsoft.com/office/drawing/2014/main" id="{17F4680E-9A49-5A6E-C592-B9EA3AF8F9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5EA976E7-5CAB-6B46-3504-938960906C66}"/>
              </a:ext>
            </a:extLst>
          </p:cNvPr>
          <p:cNvSpPr>
            <a:spLocks noGrp="1" noChangeArrowheads="1"/>
          </p:cNvSpPr>
          <p:nvPr>
            <p:ph type="sldNum" sz="quarter" idx="5"/>
          </p:nvPr>
        </p:nvSpPr>
        <p:spPr>
          <a:ln/>
        </p:spPr>
        <p:txBody>
          <a:bodyPr/>
          <a:lstStyle/>
          <a:p>
            <a:fld id="{A384C601-33F6-4991-B492-5796A2AF73A5}" type="slidenum">
              <a:rPr lang="en-US" altLang="en-US"/>
              <a:pPr/>
              <a:t>2</a:t>
            </a:fld>
            <a:endParaRPr lang="en-US" altLang="en-US"/>
          </a:p>
        </p:txBody>
      </p:sp>
      <p:sp>
        <p:nvSpPr>
          <p:cNvPr id="259074" name="Rectangle 2">
            <a:extLst>
              <a:ext uri="{FF2B5EF4-FFF2-40B4-BE49-F238E27FC236}">
                <a16:creationId xmlns:a16="http://schemas.microsoft.com/office/drawing/2014/main" id="{F3CAEB75-F848-4915-37FE-011A2C08F17E}"/>
              </a:ext>
            </a:extLst>
          </p:cNvPr>
          <p:cNvSpPr>
            <a:spLocks noChangeArrowheads="1" noTextEdit="1"/>
          </p:cNvSpPr>
          <p:nvPr>
            <p:ph type="sldImg"/>
          </p:nvPr>
        </p:nvSpPr>
        <p:spPr>
          <a:ln/>
        </p:spPr>
      </p:sp>
      <p:sp>
        <p:nvSpPr>
          <p:cNvPr id="259075" name="Rectangle 3">
            <a:extLst>
              <a:ext uri="{FF2B5EF4-FFF2-40B4-BE49-F238E27FC236}">
                <a16:creationId xmlns:a16="http://schemas.microsoft.com/office/drawing/2014/main" id="{CFBFAC04-3B08-367D-A704-2284463077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6D3D1E2-C908-DEB6-B19C-58A17213E918}"/>
              </a:ext>
            </a:extLst>
          </p:cNvPr>
          <p:cNvSpPr>
            <a:spLocks noGrp="1" noChangeArrowheads="1"/>
          </p:cNvSpPr>
          <p:nvPr>
            <p:ph type="sldNum" sz="quarter" idx="5"/>
          </p:nvPr>
        </p:nvSpPr>
        <p:spPr>
          <a:ln/>
        </p:spPr>
        <p:txBody>
          <a:bodyPr/>
          <a:lstStyle/>
          <a:p>
            <a:fld id="{B5A6B7CE-D702-4905-8FCE-85374B72AD9B}" type="slidenum">
              <a:rPr lang="en-US" altLang="en-US"/>
              <a:pPr/>
              <a:t>20</a:t>
            </a:fld>
            <a:endParaRPr lang="en-US" altLang="en-US"/>
          </a:p>
        </p:txBody>
      </p:sp>
      <p:sp>
        <p:nvSpPr>
          <p:cNvPr id="204802" name="Rectangle 2">
            <a:extLst>
              <a:ext uri="{FF2B5EF4-FFF2-40B4-BE49-F238E27FC236}">
                <a16:creationId xmlns:a16="http://schemas.microsoft.com/office/drawing/2014/main" id="{A0B1FF8C-086B-BD5D-9637-0FA0E9BF0A11}"/>
              </a:ext>
            </a:extLst>
          </p:cNvPr>
          <p:cNvSpPr>
            <a:spLocks noChangeArrowheads="1" noTextEdit="1"/>
          </p:cNvSpPr>
          <p:nvPr>
            <p:ph type="sldImg"/>
          </p:nvPr>
        </p:nvSpPr>
        <p:spPr>
          <a:ln/>
        </p:spPr>
      </p:sp>
      <p:sp>
        <p:nvSpPr>
          <p:cNvPr id="204803" name="Rectangle 3">
            <a:extLst>
              <a:ext uri="{FF2B5EF4-FFF2-40B4-BE49-F238E27FC236}">
                <a16:creationId xmlns:a16="http://schemas.microsoft.com/office/drawing/2014/main" id="{2633302E-75ED-F810-4295-0D70459E0E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CE10B3E5-4378-2B36-C1EA-5BC28A1C6997}"/>
              </a:ext>
            </a:extLst>
          </p:cNvPr>
          <p:cNvSpPr>
            <a:spLocks noGrp="1" noChangeArrowheads="1"/>
          </p:cNvSpPr>
          <p:nvPr>
            <p:ph type="sldNum" sz="quarter" idx="5"/>
          </p:nvPr>
        </p:nvSpPr>
        <p:spPr>
          <a:ln/>
        </p:spPr>
        <p:txBody>
          <a:bodyPr/>
          <a:lstStyle/>
          <a:p>
            <a:fld id="{DB948D3D-BA2F-4AA0-AF49-76A76BD51193}" type="slidenum">
              <a:rPr lang="en-US" altLang="en-US"/>
              <a:pPr/>
              <a:t>21</a:t>
            </a:fld>
            <a:endParaRPr lang="en-US" altLang="en-US"/>
          </a:p>
        </p:txBody>
      </p:sp>
      <p:sp>
        <p:nvSpPr>
          <p:cNvPr id="146434" name="Rectangle 2">
            <a:extLst>
              <a:ext uri="{FF2B5EF4-FFF2-40B4-BE49-F238E27FC236}">
                <a16:creationId xmlns:a16="http://schemas.microsoft.com/office/drawing/2014/main" id="{D83DEE62-F2BA-8AB5-D936-13FE9D55CB57}"/>
              </a:ext>
            </a:extLst>
          </p:cNvPr>
          <p:cNvSpPr>
            <a:spLocks noChangeArrowheads="1" noTextEdit="1"/>
          </p:cNvSpPr>
          <p:nvPr>
            <p:ph type="sldImg"/>
          </p:nvPr>
        </p:nvSpPr>
        <p:spPr>
          <a:ln/>
        </p:spPr>
      </p:sp>
      <p:sp>
        <p:nvSpPr>
          <p:cNvPr id="146435" name="Rectangle 3">
            <a:extLst>
              <a:ext uri="{FF2B5EF4-FFF2-40B4-BE49-F238E27FC236}">
                <a16:creationId xmlns:a16="http://schemas.microsoft.com/office/drawing/2014/main" id="{A2761736-66C0-6F07-BF07-4447D736514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812AC88-55A4-09A5-058C-0C2103384871}"/>
              </a:ext>
            </a:extLst>
          </p:cNvPr>
          <p:cNvSpPr>
            <a:spLocks noGrp="1" noChangeArrowheads="1"/>
          </p:cNvSpPr>
          <p:nvPr>
            <p:ph type="sldNum" sz="quarter" idx="5"/>
          </p:nvPr>
        </p:nvSpPr>
        <p:spPr>
          <a:ln/>
        </p:spPr>
        <p:txBody>
          <a:bodyPr/>
          <a:lstStyle/>
          <a:p>
            <a:fld id="{BA31F86A-82EB-42CF-9AA8-52B1BA77D954}" type="slidenum">
              <a:rPr lang="en-US" altLang="en-US"/>
              <a:pPr/>
              <a:t>22</a:t>
            </a:fld>
            <a:endParaRPr lang="en-US" altLang="en-US"/>
          </a:p>
        </p:txBody>
      </p:sp>
      <p:sp>
        <p:nvSpPr>
          <p:cNvPr id="210946" name="Rectangle 2">
            <a:extLst>
              <a:ext uri="{FF2B5EF4-FFF2-40B4-BE49-F238E27FC236}">
                <a16:creationId xmlns:a16="http://schemas.microsoft.com/office/drawing/2014/main" id="{2A0313F8-8929-9E56-ECF0-85D390E28469}"/>
              </a:ext>
            </a:extLst>
          </p:cNvPr>
          <p:cNvSpPr>
            <a:spLocks noChangeArrowheads="1" noTextEdit="1"/>
          </p:cNvSpPr>
          <p:nvPr>
            <p:ph type="sldImg"/>
          </p:nvPr>
        </p:nvSpPr>
        <p:spPr>
          <a:ln/>
        </p:spPr>
      </p:sp>
      <p:sp>
        <p:nvSpPr>
          <p:cNvPr id="210947" name="Rectangle 3">
            <a:extLst>
              <a:ext uri="{FF2B5EF4-FFF2-40B4-BE49-F238E27FC236}">
                <a16:creationId xmlns:a16="http://schemas.microsoft.com/office/drawing/2014/main" id="{E350FE1A-3E89-F09B-79E7-1BD71A86890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98F5447-7960-CB3C-B3F9-7B250C038836}"/>
              </a:ext>
            </a:extLst>
          </p:cNvPr>
          <p:cNvSpPr>
            <a:spLocks noGrp="1" noChangeArrowheads="1"/>
          </p:cNvSpPr>
          <p:nvPr>
            <p:ph type="sldNum" sz="quarter" idx="5"/>
          </p:nvPr>
        </p:nvSpPr>
        <p:spPr>
          <a:ln/>
        </p:spPr>
        <p:txBody>
          <a:bodyPr/>
          <a:lstStyle/>
          <a:p>
            <a:fld id="{E5A8784A-6656-4406-9CCB-CD7C09D7D272}" type="slidenum">
              <a:rPr lang="en-US" altLang="en-US"/>
              <a:pPr/>
              <a:t>23</a:t>
            </a:fld>
            <a:endParaRPr lang="en-US" altLang="en-US"/>
          </a:p>
        </p:txBody>
      </p:sp>
      <p:sp>
        <p:nvSpPr>
          <p:cNvPr id="217090" name="Rectangle 2">
            <a:extLst>
              <a:ext uri="{FF2B5EF4-FFF2-40B4-BE49-F238E27FC236}">
                <a16:creationId xmlns:a16="http://schemas.microsoft.com/office/drawing/2014/main" id="{FBE13B61-6B2C-2091-1098-FB7D5B1645F1}"/>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091" name="Rectangle 3">
            <a:extLst>
              <a:ext uri="{FF2B5EF4-FFF2-40B4-BE49-F238E27FC236}">
                <a16:creationId xmlns:a16="http://schemas.microsoft.com/office/drawing/2014/main" id="{73F992E9-6625-28BA-9A56-06DFCA60B634}"/>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2331F33-4D79-6308-30FE-8BDA98FA8418}"/>
              </a:ext>
            </a:extLst>
          </p:cNvPr>
          <p:cNvSpPr>
            <a:spLocks noGrp="1" noChangeArrowheads="1"/>
          </p:cNvSpPr>
          <p:nvPr>
            <p:ph type="sldNum" sz="quarter" idx="5"/>
          </p:nvPr>
        </p:nvSpPr>
        <p:spPr>
          <a:ln/>
        </p:spPr>
        <p:txBody>
          <a:bodyPr/>
          <a:lstStyle/>
          <a:p>
            <a:fld id="{CE8F8936-4E90-452C-A536-D39A52B4F2A3}" type="slidenum">
              <a:rPr lang="en-US" altLang="en-US"/>
              <a:pPr/>
              <a:t>24</a:t>
            </a:fld>
            <a:endParaRPr lang="en-US" altLang="en-US"/>
          </a:p>
        </p:txBody>
      </p:sp>
      <p:sp>
        <p:nvSpPr>
          <p:cNvPr id="214018" name="Rectangle 2">
            <a:extLst>
              <a:ext uri="{FF2B5EF4-FFF2-40B4-BE49-F238E27FC236}">
                <a16:creationId xmlns:a16="http://schemas.microsoft.com/office/drawing/2014/main" id="{6BE8D867-FAE6-38E8-80B1-7F4D31A16018}"/>
              </a:ext>
            </a:extLst>
          </p:cNvPr>
          <p:cNvSpPr>
            <a:spLocks noChangeArrowheads="1" noTextEdit="1"/>
          </p:cNvSpPr>
          <p:nvPr>
            <p:ph type="sldImg"/>
          </p:nvPr>
        </p:nvSpPr>
        <p:spPr>
          <a:ln/>
        </p:spPr>
      </p:sp>
      <p:sp>
        <p:nvSpPr>
          <p:cNvPr id="214019" name="Rectangle 3">
            <a:extLst>
              <a:ext uri="{FF2B5EF4-FFF2-40B4-BE49-F238E27FC236}">
                <a16:creationId xmlns:a16="http://schemas.microsoft.com/office/drawing/2014/main" id="{7AAA56AF-5E61-6199-DC6F-2149842368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E3ED199-314A-11A5-4FEB-2A2DD426B84F}"/>
              </a:ext>
            </a:extLst>
          </p:cNvPr>
          <p:cNvSpPr>
            <a:spLocks noGrp="1" noChangeArrowheads="1"/>
          </p:cNvSpPr>
          <p:nvPr>
            <p:ph type="sldNum" sz="quarter" idx="5"/>
          </p:nvPr>
        </p:nvSpPr>
        <p:spPr>
          <a:ln/>
        </p:spPr>
        <p:txBody>
          <a:bodyPr/>
          <a:lstStyle/>
          <a:p>
            <a:fld id="{F9193C64-487D-416A-8FE4-21AC720CDEAD}" type="slidenum">
              <a:rPr lang="en-US" altLang="en-US"/>
              <a:pPr/>
              <a:t>25</a:t>
            </a:fld>
            <a:endParaRPr lang="en-US" altLang="en-US"/>
          </a:p>
        </p:txBody>
      </p:sp>
      <p:sp>
        <p:nvSpPr>
          <p:cNvPr id="274434" name="Rectangle 2">
            <a:extLst>
              <a:ext uri="{FF2B5EF4-FFF2-40B4-BE49-F238E27FC236}">
                <a16:creationId xmlns:a16="http://schemas.microsoft.com/office/drawing/2014/main" id="{5E4D652E-20A0-5D0E-2EF3-E85E1A73326B}"/>
              </a:ext>
            </a:extLst>
          </p:cNvPr>
          <p:cNvSpPr>
            <a:spLocks noChangeArrowheads="1" noTextEdit="1"/>
          </p:cNvSpPr>
          <p:nvPr>
            <p:ph type="sldImg"/>
          </p:nvPr>
        </p:nvSpPr>
        <p:spPr>
          <a:ln/>
        </p:spPr>
      </p:sp>
      <p:sp>
        <p:nvSpPr>
          <p:cNvPr id="274435" name="Rectangle 3">
            <a:extLst>
              <a:ext uri="{FF2B5EF4-FFF2-40B4-BE49-F238E27FC236}">
                <a16:creationId xmlns:a16="http://schemas.microsoft.com/office/drawing/2014/main" id="{56ACF446-E96F-BAE1-7418-7F67F894F6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EAA3296-382E-5094-A1D0-9741B641BA1B}"/>
              </a:ext>
            </a:extLst>
          </p:cNvPr>
          <p:cNvSpPr>
            <a:spLocks noGrp="1" noChangeArrowheads="1"/>
          </p:cNvSpPr>
          <p:nvPr>
            <p:ph type="sldNum" sz="quarter" idx="5"/>
          </p:nvPr>
        </p:nvSpPr>
        <p:spPr>
          <a:ln/>
        </p:spPr>
        <p:txBody>
          <a:bodyPr/>
          <a:lstStyle/>
          <a:p>
            <a:fld id="{1274151E-0941-4191-9435-FA846238B4C2}" type="slidenum">
              <a:rPr lang="en-US" altLang="en-US"/>
              <a:pPr/>
              <a:t>26</a:t>
            </a:fld>
            <a:endParaRPr lang="en-US" altLang="en-US"/>
          </a:p>
        </p:txBody>
      </p:sp>
      <p:sp>
        <p:nvSpPr>
          <p:cNvPr id="222210" name="Rectangle 2">
            <a:extLst>
              <a:ext uri="{FF2B5EF4-FFF2-40B4-BE49-F238E27FC236}">
                <a16:creationId xmlns:a16="http://schemas.microsoft.com/office/drawing/2014/main" id="{64A2C44F-B723-D59D-CFFD-DCAFA3CE2897}"/>
              </a:ext>
            </a:extLst>
          </p:cNvPr>
          <p:cNvSpPr>
            <a:spLocks noChangeArrowheads="1" noTextEdit="1"/>
          </p:cNvSpPr>
          <p:nvPr>
            <p:ph type="sldImg"/>
          </p:nvPr>
        </p:nvSpPr>
        <p:spPr>
          <a:ln/>
        </p:spPr>
      </p:sp>
      <p:sp>
        <p:nvSpPr>
          <p:cNvPr id="222211" name="Rectangle 3">
            <a:extLst>
              <a:ext uri="{FF2B5EF4-FFF2-40B4-BE49-F238E27FC236}">
                <a16:creationId xmlns:a16="http://schemas.microsoft.com/office/drawing/2014/main" id="{E84EA4A3-5EC4-F177-5B0B-5A65C536499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2DDE8A6-4B3C-434C-1241-148C4C2F34A6}"/>
              </a:ext>
            </a:extLst>
          </p:cNvPr>
          <p:cNvSpPr>
            <a:spLocks noGrp="1" noChangeArrowheads="1"/>
          </p:cNvSpPr>
          <p:nvPr>
            <p:ph type="sldNum" sz="quarter" idx="5"/>
          </p:nvPr>
        </p:nvSpPr>
        <p:spPr>
          <a:ln/>
        </p:spPr>
        <p:txBody>
          <a:bodyPr/>
          <a:lstStyle/>
          <a:p>
            <a:fld id="{11468B15-6B4B-4E4B-BF25-F4828FA25675}" type="slidenum">
              <a:rPr lang="en-US" altLang="en-US"/>
              <a:pPr/>
              <a:t>27</a:t>
            </a:fld>
            <a:endParaRPr lang="en-US" altLang="en-US"/>
          </a:p>
        </p:txBody>
      </p:sp>
      <p:sp>
        <p:nvSpPr>
          <p:cNvPr id="236546" name="Rectangle 2">
            <a:extLst>
              <a:ext uri="{FF2B5EF4-FFF2-40B4-BE49-F238E27FC236}">
                <a16:creationId xmlns:a16="http://schemas.microsoft.com/office/drawing/2014/main" id="{7C9E79B3-7455-A68C-6CC1-0D37D1CB6C19}"/>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7" name="Rectangle 3">
            <a:extLst>
              <a:ext uri="{FF2B5EF4-FFF2-40B4-BE49-F238E27FC236}">
                <a16:creationId xmlns:a16="http://schemas.microsoft.com/office/drawing/2014/main" id="{B8C1EF81-4AEA-0A28-403F-F35CA1C6644B}"/>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DF8897C-9BCB-4681-0D68-C8CCAAB9BB9E}"/>
              </a:ext>
            </a:extLst>
          </p:cNvPr>
          <p:cNvSpPr>
            <a:spLocks noGrp="1" noChangeArrowheads="1"/>
          </p:cNvSpPr>
          <p:nvPr>
            <p:ph type="sldNum" sz="quarter" idx="5"/>
          </p:nvPr>
        </p:nvSpPr>
        <p:spPr>
          <a:ln/>
        </p:spPr>
        <p:txBody>
          <a:bodyPr/>
          <a:lstStyle/>
          <a:p>
            <a:fld id="{FD0CD94C-B99A-4689-BBCB-6E19B662644B}" type="slidenum">
              <a:rPr lang="en-US" altLang="en-US"/>
              <a:pPr/>
              <a:t>28</a:t>
            </a:fld>
            <a:endParaRPr lang="en-US" altLang="en-US"/>
          </a:p>
        </p:txBody>
      </p:sp>
      <p:sp>
        <p:nvSpPr>
          <p:cNvPr id="230402" name="Rectangle 2">
            <a:extLst>
              <a:ext uri="{FF2B5EF4-FFF2-40B4-BE49-F238E27FC236}">
                <a16:creationId xmlns:a16="http://schemas.microsoft.com/office/drawing/2014/main" id="{02428F29-2546-DE29-443B-19317A277C3A}"/>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403" name="Rectangle 3">
            <a:extLst>
              <a:ext uri="{FF2B5EF4-FFF2-40B4-BE49-F238E27FC236}">
                <a16:creationId xmlns:a16="http://schemas.microsoft.com/office/drawing/2014/main" id="{9A741600-C60E-D559-993D-003B13B19B82}"/>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7F4CBF95-3543-EA60-55C9-1676D6D5C410}"/>
              </a:ext>
            </a:extLst>
          </p:cNvPr>
          <p:cNvSpPr>
            <a:spLocks noGrp="1" noChangeArrowheads="1"/>
          </p:cNvSpPr>
          <p:nvPr>
            <p:ph type="sldNum" sz="quarter" idx="5"/>
          </p:nvPr>
        </p:nvSpPr>
        <p:spPr>
          <a:ln/>
        </p:spPr>
        <p:txBody>
          <a:bodyPr/>
          <a:lstStyle/>
          <a:p>
            <a:fld id="{C29B3DD2-DF5A-4C43-A8D0-C4F4EE6F25D6}" type="slidenum">
              <a:rPr lang="en-US" altLang="en-US"/>
              <a:pPr/>
              <a:t>29</a:t>
            </a:fld>
            <a:endParaRPr lang="en-US" altLang="en-US"/>
          </a:p>
        </p:txBody>
      </p:sp>
      <p:sp>
        <p:nvSpPr>
          <p:cNvPr id="220162" name="Rectangle 2">
            <a:extLst>
              <a:ext uri="{FF2B5EF4-FFF2-40B4-BE49-F238E27FC236}">
                <a16:creationId xmlns:a16="http://schemas.microsoft.com/office/drawing/2014/main" id="{2B28E8B1-BFEB-B4F6-3EE5-1675363FBF47}"/>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a:extLst>
              <a:ext uri="{FF2B5EF4-FFF2-40B4-BE49-F238E27FC236}">
                <a16:creationId xmlns:a16="http://schemas.microsoft.com/office/drawing/2014/main" id="{6E872C08-729F-4DD7-9453-14F9E6979915}"/>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68290F4-9A77-B2E3-EDC6-C210FAA4A218}"/>
              </a:ext>
            </a:extLst>
          </p:cNvPr>
          <p:cNvSpPr>
            <a:spLocks noGrp="1" noChangeArrowheads="1"/>
          </p:cNvSpPr>
          <p:nvPr>
            <p:ph type="sldNum" sz="quarter" idx="5"/>
          </p:nvPr>
        </p:nvSpPr>
        <p:spPr>
          <a:ln/>
        </p:spPr>
        <p:txBody>
          <a:bodyPr/>
          <a:lstStyle/>
          <a:p>
            <a:fld id="{12C29952-4D38-4E32-AF9B-005E9272E5F4}" type="slidenum">
              <a:rPr lang="en-US" altLang="en-US"/>
              <a:pPr/>
              <a:t>3</a:t>
            </a:fld>
            <a:endParaRPr lang="en-US" altLang="en-US"/>
          </a:p>
        </p:txBody>
      </p:sp>
      <p:sp>
        <p:nvSpPr>
          <p:cNvPr id="145410" name="Rectangle 2">
            <a:extLst>
              <a:ext uri="{FF2B5EF4-FFF2-40B4-BE49-F238E27FC236}">
                <a16:creationId xmlns:a16="http://schemas.microsoft.com/office/drawing/2014/main" id="{0F40BF7C-259F-3EBC-96AA-359A8591E7E9}"/>
              </a:ext>
            </a:extLst>
          </p:cNvPr>
          <p:cNvSpPr>
            <a:spLocks noChangeArrowheads="1" noTextEdit="1"/>
          </p:cNvSpPr>
          <p:nvPr>
            <p:ph type="sldImg"/>
          </p:nvPr>
        </p:nvSpPr>
        <p:spPr>
          <a:ln/>
        </p:spPr>
      </p:sp>
      <p:sp>
        <p:nvSpPr>
          <p:cNvPr id="145411" name="Rectangle 3">
            <a:extLst>
              <a:ext uri="{FF2B5EF4-FFF2-40B4-BE49-F238E27FC236}">
                <a16:creationId xmlns:a16="http://schemas.microsoft.com/office/drawing/2014/main" id="{7904F8E7-3D31-9126-8B2A-B700C92A418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D438D9D-D1DC-9B32-CF36-ACBC817D540C}"/>
              </a:ext>
            </a:extLst>
          </p:cNvPr>
          <p:cNvSpPr>
            <a:spLocks noGrp="1" noChangeArrowheads="1"/>
          </p:cNvSpPr>
          <p:nvPr>
            <p:ph type="sldNum" sz="quarter" idx="5"/>
          </p:nvPr>
        </p:nvSpPr>
        <p:spPr>
          <a:ln/>
        </p:spPr>
        <p:txBody>
          <a:bodyPr/>
          <a:lstStyle/>
          <a:p>
            <a:fld id="{3F6D0F2E-A6D7-4EFF-8EF5-54A4D57E042B}" type="slidenum">
              <a:rPr lang="en-US" altLang="en-US"/>
              <a:pPr/>
              <a:t>30</a:t>
            </a:fld>
            <a:endParaRPr lang="en-US" altLang="en-US"/>
          </a:p>
        </p:txBody>
      </p:sp>
      <p:sp>
        <p:nvSpPr>
          <p:cNvPr id="223234" name="Rectangle 2">
            <a:extLst>
              <a:ext uri="{FF2B5EF4-FFF2-40B4-BE49-F238E27FC236}">
                <a16:creationId xmlns:a16="http://schemas.microsoft.com/office/drawing/2014/main" id="{1FDFCE29-32D3-2CC5-A795-B997D67AB1CA}"/>
              </a:ext>
            </a:extLst>
          </p:cNvPr>
          <p:cNvSpPr>
            <a:spLocks noChangeArrowheads="1" noTextEdit="1"/>
          </p:cNvSpPr>
          <p:nvPr>
            <p:ph type="sldImg"/>
          </p:nvPr>
        </p:nvSpPr>
        <p:spPr>
          <a:ln/>
        </p:spPr>
      </p:sp>
      <p:sp>
        <p:nvSpPr>
          <p:cNvPr id="223235" name="Rectangle 3">
            <a:extLst>
              <a:ext uri="{FF2B5EF4-FFF2-40B4-BE49-F238E27FC236}">
                <a16:creationId xmlns:a16="http://schemas.microsoft.com/office/drawing/2014/main" id="{E60A29BE-168B-6BA6-F402-F6AEF90C89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971B0808-715D-39C6-7155-AEB5E28E1266}"/>
              </a:ext>
            </a:extLst>
          </p:cNvPr>
          <p:cNvSpPr>
            <a:spLocks noGrp="1" noChangeArrowheads="1"/>
          </p:cNvSpPr>
          <p:nvPr>
            <p:ph type="sldNum" sz="quarter" idx="5"/>
          </p:nvPr>
        </p:nvSpPr>
        <p:spPr>
          <a:ln/>
        </p:spPr>
        <p:txBody>
          <a:bodyPr/>
          <a:lstStyle/>
          <a:p>
            <a:fld id="{D6A757A0-4355-4D86-94E3-6668507E1239}" type="slidenum">
              <a:rPr lang="en-US" altLang="en-US"/>
              <a:pPr/>
              <a:t>31</a:t>
            </a:fld>
            <a:endParaRPr lang="en-US" altLang="en-US"/>
          </a:p>
        </p:txBody>
      </p:sp>
      <p:sp>
        <p:nvSpPr>
          <p:cNvPr id="243714" name="Rectangle 2">
            <a:extLst>
              <a:ext uri="{FF2B5EF4-FFF2-40B4-BE49-F238E27FC236}">
                <a16:creationId xmlns:a16="http://schemas.microsoft.com/office/drawing/2014/main" id="{01441764-A689-F6AE-E41C-697D2C65356C}"/>
              </a:ext>
            </a:extLst>
          </p:cNvPr>
          <p:cNvSpPr>
            <a:spLocks noChangeArrowheads="1" noTextEdit="1"/>
          </p:cNvSpPr>
          <p:nvPr>
            <p:ph type="sldImg"/>
          </p:nvPr>
        </p:nvSpPr>
        <p:spPr>
          <a:ln/>
        </p:spPr>
      </p:sp>
      <p:sp>
        <p:nvSpPr>
          <p:cNvPr id="243715" name="Rectangle 3">
            <a:extLst>
              <a:ext uri="{FF2B5EF4-FFF2-40B4-BE49-F238E27FC236}">
                <a16:creationId xmlns:a16="http://schemas.microsoft.com/office/drawing/2014/main" id="{0AD3A0DB-CBA2-CEB8-2C93-7C13A99C49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BE21AA1-0A63-D7F7-8896-AC2374816891}"/>
              </a:ext>
            </a:extLst>
          </p:cNvPr>
          <p:cNvSpPr>
            <a:spLocks noGrp="1" noChangeArrowheads="1"/>
          </p:cNvSpPr>
          <p:nvPr>
            <p:ph type="sldNum" sz="quarter" idx="5"/>
          </p:nvPr>
        </p:nvSpPr>
        <p:spPr>
          <a:ln/>
        </p:spPr>
        <p:txBody>
          <a:bodyPr/>
          <a:lstStyle/>
          <a:p>
            <a:fld id="{749C8459-30CE-4827-AA02-DD74448A3368}" type="slidenum">
              <a:rPr lang="en-US" altLang="en-US"/>
              <a:pPr/>
              <a:t>32</a:t>
            </a:fld>
            <a:endParaRPr lang="en-US" altLang="en-US"/>
          </a:p>
        </p:txBody>
      </p:sp>
      <p:sp>
        <p:nvSpPr>
          <p:cNvPr id="232450" name="Rectangle 2">
            <a:extLst>
              <a:ext uri="{FF2B5EF4-FFF2-40B4-BE49-F238E27FC236}">
                <a16:creationId xmlns:a16="http://schemas.microsoft.com/office/drawing/2014/main" id="{D8E01FF3-860C-F05B-09C5-0B04D934F29B}"/>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1" name="Rectangle 3">
            <a:extLst>
              <a:ext uri="{FF2B5EF4-FFF2-40B4-BE49-F238E27FC236}">
                <a16:creationId xmlns:a16="http://schemas.microsoft.com/office/drawing/2014/main" id="{1CBDD2EF-5535-1669-1AFD-07FB229B574D}"/>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E67AF7B-32C4-8E17-3DFF-19D70B48B886}"/>
              </a:ext>
            </a:extLst>
          </p:cNvPr>
          <p:cNvSpPr>
            <a:spLocks noGrp="1" noChangeArrowheads="1"/>
          </p:cNvSpPr>
          <p:nvPr>
            <p:ph type="sldNum" sz="quarter" idx="5"/>
          </p:nvPr>
        </p:nvSpPr>
        <p:spPr>
          <a:ln/>
        </p:spPr>
        <p:txBody>
          <a:bodyPr/>
          <a:lstStyle/>
          <a:p>
            <a:fld id="{7092E209-112D-410C-B990-5952FCE4F9BF}" type="slidenum">
              <a:rPr lang="en-US" altLang="en-US"/>
              <a:pPr/>
              <a:t>33</a:t>
            </a:fld>
            <a:endParaRPr lang="en-US" altLang="en-US"/>
          </a:p>
        </p:txBody>
      </p:sp>
      <p:sp>
        <p:nvSpPr>
          <p:cNvPr id="244738" name="Rectangle 2">
            <a:extLst>
              <a:ext uri="{FF2B5EF4-FFF2-40B4-BE49-F238E27FC236}">
                <a16:creationId xmlns:a16="http://schemas.microsoft.com/office/drawing/2014/main" id="{E4207579-AEB1-DF97-F0C5-137B48ABB8AF}"/>
              </a:ext>
            </a:extLst>
          </p:cNvPr>
          <p:cNvSpPr>
            <a:spLocks noChangeArrowheads="1" noTextEdit="1"/>
          </p:cNvSpPr>
          <p:nvPr>
            <p:ph type="sldImg"/>
          </p:nvPr>
        </p:nvSpPr>
        <p:spPr>
          <a:ln/>
        </p:spPr>
      </p:sp>
      <p:sp>
        <p:nvSpPr>
          <p:cNvPr id="244739" name="Rectangle 3">
            <a:extLst>
              <a:ext uri="{FF2B5EF4-FFF2-40B4-BE49-F238E27FC236}">
                <a16:creationId xmlns:a16="http://schemas.microsoft.com/office/drawing/2014/main" id="{034AD45F-0D2D-0FC8-2E98-5C28AAEEEE3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DE927E7D-61D4-DCB3-9E23-90A42FB5F913}"/>
              </a:ext>
            </a:extLst>
          </p:cNvPr>
          <p:cNvSpPr>
            <a:spLocks noGrp="1" noChangeArrowheads="1"/>
          </p:cNvSpPr>
          <p:nvPr>
            <p:ph type="sldNum" sz="quarter" idx="5"/>
          </p:nvPr>
        </p:nvSpPr>
        <p:spPr>
          <a:ln/>
        </p:spPr>
        <p:txBody>
          <a:bodyPr/>
          <a:lstStyle/>
          <a:p>
            <a:fld id="{AA090A9D-8BFD-4292-91DC-6D479D4CFCBE}" type="slidenum">
              <a:rPr lang="en-US" altLang="en-US"/>
              <a:pPr/>
              <a:t>34</a:t>
            </a:fld>
            <a:endParaRPr lang="en-US" altLang="en-US"/>
          </a:p>
        </p:txBody>
      </p:sp>
      <p:sp>
        <p:nvSpPr>
          <p:cNvPr id="234498" name="Rectangle 2">
            <a:extLst>
              <a:ext uri="{FF2B5EF4-FFF2-40B4-BE49-F238E27FC236}">
                <a16:creationId xmlns:a16="http://schemas.microsoft.com/office/drawing/2014/main" id="{9867B418-884A-F459-159F-2D39309D4283}"/>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a:extLst>
              <a:ext uri="{FF2B5EF4-FFF2-40B4-BE49-F238E27FC236}">
                <a16:creationId xmlns:a16="http://schemas.microsoft.com/office/drawing/2014/main" id="{9660DFE5-1C29-CAC5-257B-33B9B4B370A2}"/>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0D901349-1F24-84BC-0BF6-E2624A4DA79B}"/>
              </a:ext>
            </a:extLst>
          </p:cNvPr>
          <p:cNvSpPr>
            <a:spLocks noGrp="1" noChangeArrowheads="1"/>
          </p:cNvSpPr>
          <p:nvPr>
            <p:ph type="sldNum" sz="quarter" idx="5"/>
          </p:nvPr>
        </p:nvSpPr>
        <p:spPr>
          <a:ln/>
        </p:spPr>
        <p:txBody>
          <a:bodyPr/>
          <a:lstStyle/>
          <a:p>
            <a:fld id="{722BD61B-0DAF-4B98-A28D-001C88635B6C}" type="slidenum">
              <a:rPr lang="en-US" altLang="en-US"/>
              <a:pPr/>
              <a:t>35</a:t>
            </a:fld>
            <a:endParaRPr lang="en-US" altLang="en-US"/>
          </a:p>
        </p:txBody>
      </p:sp>
      <p:sp>
        <p:nvSpPr>
          <p:cNvPr id="289794" name="Rectangle 2">
            <a:extLst>
              <a:ext uri="{FF2B5EF4-FFF2-40B4-BE49-F238E27FC236}">
                <a16:creationId xmlns:a16="http://schemas.microsoft.com/office/drawing/2014/main" id="{87F6700D-D7A8-01E2-B10F-B607ADE2C2AB}"/>
              </a:ext>
            </a:extLst>
          </p:cNvPr>
          <p:cNvSpPr>
            <a:spLocks noChangeArrowheads="1" noTextEdit="1"/>
          </p:cNvSpPr>
          <p:nvPr>
            <p:ph type="sldImg"/>
          </p:nvPr>
        </p:nvSpPr>
        <p:spPr>
          <a:ln/>
        </p:spPr>
      </p:sp>
      <p:sp>
        <p:nvSpPr>
          <p:cNvPr id="289795" name="Rectangle 3">
            <a:extLst>
              <a:ext uri="{FF2B5EF4-FFF2-40B4-BE49-F238E27FC236}">
                <a16:creationId xmlns:a16="http://schemas.microsoft.com/office/drawing/2014/main" id="{00A5863C-0817-4451-A861-E73E80405A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0041A87E-2126-F289-D6F0-B5D32F837865}"/>
              </a:ext>
            </a:extLst>
          </p:cNvPr>
          <p:cNvSpPr>
            <a:spLocks noGrp="1" noChangeArrowheads="1"/>
          </p:cNvSpPr>
          <p:nvPr>
            <p:ph type="sldNum" sz="quarter" idx="5"/>
          </p:nvPr>
        </p:nvSpPr>
        <p:spPr>
          <a:ln/>
        </p:spPr>
        <p:txBody>
          <a:bodyPr/>
          <a:lstStyle/>
          <a:p>
            <a:fld id="{84ECD8BC-6B7E-4FED-AF46-9CEE8AEFF49D}" type="slidenum">
              <a:rPr lang="en-US" altLang="en-US"/>
              <a:pPr/>
              <a:t>36</a:t>
            </a:fld>
            <a:endParaRPr lang="en-US" altLang="en-US"/>
          </a:p>
        </p:txBody>
      </p:sp>
      <p:sp>
        <p:nvSpPr>
          <p:cNvPr id="238594" name="Rectangle 2">
            <a:extLst>
              <a:ext uri="{FF2B5EF4-FFF2-40B4-BE49-F238E27FC236}">
                <a16:creationId xmlns:a16="http://schemas.microsoft.com/office/drawing/2014/main" id="{076745C4-E786-87BF-9E15-95D5D989AA3F}"/>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a:extLst>
              <a:ext uri="{FF2B5EF4-FFF2-40B4-BE49-F238E27FC236}">
                <a16:creationId xmlns:a16="http://schemas.microsoft.com/office/drawing/2014/main" id="{D1644385-AF22-B3B1-6C38-6DDE88307892}"/>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7F4B5A99-8109-6413-084D-2D773E852CD9}"/>
              </a:ext>
            </a:extLst>
          </p:cNvPr>
          <p:cNvSpPr>
            <a:spLocks noGrp="1" noChangeArrowheads="1"/>
          </p:cNvSpPr>
          <p:nvPr>
            <p:ph type="sldNum" sz="quarter" idx="5"/>
          </p:nvPr>
        </p:nvSpPr>
        <p:spPr>
          <a:ln/>
        </p:spPr>
        <p:txBody>
          <a:bodyPr/>
          <a:lstStyle/>
          <a:p>
            <a:fld id="{1651B2B4-6374-41B3-B45D-250D65A7BD45}" type="slidenum">
              <a:rPr lang="en-US" altLang="en-US"/>
              <a:pPr/>
              <a:t>37</a:t>
            </a:fld>
            <a:endParaRPr lang="en-US" altLang="en-US"/>
          </a:p>
        </p:txBody>
      </p:sp>
      <p:sp>
        <p:nvSpPr>
          <p:cNvPr id="245762" name="Rectangle 2">
            <a:extLst>
              <a:ext uri="{FF2B5EF4-FFF2-40B4-BE49-F238E27FC236}">
                <a16:creationId xmlns:a16="http://schemas.microsoft.com/office/drawing/2014/main" id="{B753C676-5837-AD5E-AB19-31CA55179EF4}"/>
              </a:ext>
            </a:extLst>
          </p:cNvPr>
          <p:cNvSpPr>
            <a:spLocks noChangeArrowheads="1" noTextEdit="1"/>
          </p:cNvSpPr>
          <p:nvPr>
            <p:ph type="sldImg"/>
          </p:nvPr>
        </p:nvSpPr>
        <p:spPr>
          <a:ln/>
        </p:spPr>
      </p:sp>
      <p:sp>
        <p:nvSpPr>
          <p:cNvPr id="245763" name="Rectangle 3">
            <a:extLst>
              <a:ext uri="{FF2B5EF4-FFF2-40B4-BE49-F238E27FC236}">
                <a16:creationId xmlns:a16="http://schemas.microsoft.com/office/drawing/2014/main" id="{D8B3BBA8-3CF8-E04B-BE51-712AE6592D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AE3F618-C5F2-7D49-F52D-E53C530FBC01}"/>
              </a:ext>
            </a:extLst>
          </p:cNvPr>
          <p:cNvSpPr>
            <a:spLocks noGrp="1" noChangeArrowheads="1"/>
          </p:cNvSpPr>
          <p:nvPr>
            <p:ph type="sldNum" sz="quarter" idx="5"/>
          </p:nvPr>
        </p:nvSpPr>
        <p:spPr>
          <a:ln/>
        </p:spPr>
        <p:txBody>
          <a:bodyPr/>
          <a:lstStyle/>
          <a:p>
            <a:fld id="{8884525E-7013-4ED0-A54F-1CDB3AE1014B}" type="slidenum">
              <a:rPr lang="en-US" altLang="en-US"/>
              <a:pPr/>
              <a:t>38</a:t>
            </a:fld>
            <a:endParaRPr lang="en-US" altLang="en-US"/>
          </a:p>
        </p:txBody>
      </p:sp>
      <p:sp>
        <p:nvSpPr>
          <p:cNvPr id="305154" name="Rectangle 2">
            <a:extLst>
              <a:ext uri="{FF2B5EF4-FFF2-40B4-BE49-F238E27FC236}">
                <a16:creationId xmlns:a16="http://schemas.microsoft.com/office/drawing/2014/main" id="{FF87966F-60FC-2750-67F0-6375BAC61D8E}"/>
              </a:ext>
            </a:extLst>
          </p:cNvPr>
          <p:cNvSpPr>
            <a:spLocks noChangeArrowheads="1" noTextEdit="1"/>
          </p:cNvSpPr>
          <p:nvPr>
            <p:ph type="sldImg"/>
          </p:nvPr>
        </p:nvSpPr>
        <p:spPr>
          <a:ln/>
        </p:spPr>
      </p:sp>
      <p:sp>
        <p:nvSpPr>
          <p:cNvPr id="305155" name="Rectangle 3">
            <a:extLst>
              <a:ext uri="{FF2B5EF4-FFF2-40B4-BE49-F238E27FC236}">
                <a16:creationId xmlns:a16="http://schemas.microsoft.com/office/drawing/2014/main" id="{C4344972-BB33-66B7-7988-EB86CC21C45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7D41167-A192-5D38-22D6-680D1B326D41}"/>
              </a:ext>
            </a:extLst>
          </p:cNvPr>
          <p:cNvSpPr>
            <a:spLocks noGrp="1" noChangeArrowheads="1"/>
          </p:cNvSpPr>
          <p:nvPr>
            <p:ph type="sldNum" sz="quarter" idx="5"/>
          </p:nvPr>
        </p:nvSpPr>
        <p:spPr>
          <a:ln/>
        </p:spPr>
        <p:txBody>
          <a:bodyPr/>
          <a:lstStyle/>
          <a:p>
            <a:fld id="{E8271F07-973F-4F81-A35B-026A4035FBD2}" type="slidenum">
              <a:rPr lang="en-US" altLang="en-US"/>
              <a:pPr/>
              <a:t>39</a:t>
            </a:fld>
            <a:endParaRPr lang="en-US" altLang="en-US"/>
          </a:p>
        </p:txBody>
      </p:sp>
      <p:sp>
        <p:nvSpPr>
          <p:cNvPr id="240642" name="Rectangle 2">
            <a:extLst>
              <a:ext uri="{FF2B5EF4-FFF2-40B4-BE49-F238E27FC236}">
                <a16:creationId xmlns:a16="http://schemas.microsoft.com/office/drawing/2014/main" id="{8BA4FEA9-29DF-D7A0-E6F1-BD0840D95F0C}"/>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3" name="Rectangle 3">
            <a:extLst>
              <a:ext uri="{FF2B5EF4-FFF2-40B4-BE49-F238E27FC236}">
                <a16:creationId xmlns:a16="http://schemas.microsoft.com/office/drawing/2014/main" id="{7C5F48C0-EFDB-3287-0B78-EB1FEBA8E0D6}"/>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7EB213D-CB3C-46E1-D475-FCE45F73D490}"/>
              </a:ext>
            </a:extLst>
          </p:cNvPr>
          <p:cNvSpPr>
            <a:spLocks noGrp="1" noChangeArrowheads="1"/>
          </p:cNvSpPr>
          <p:nvPr>
            <p:ph type="sldNum" sz="quarter" idx="5"/>
          </p:nvPr>
        </p:nvSpPr>
        <p:spPr>
          <a:ln/>
        </p:spPr>
        <p:txBody>
          <a:bodyPr/>
          <a:lstStyle/>
          <a:p>
            <a:fld id="{76996CA0-D3AD-44D3-8F28-0E503E4469BE}" type="slidenum">
              <a:rPr lang="en-US" altLang="en-US"/>
              <a:pPr/>
              <a:t>4</a:t>
            </a:fld>
            <a:endParaRPr lang="en-US" altLang="en-US"/>
          </a:p>
        </p:txBody>
      </p:sp>
      <p:sp>
        <p:nvSpPr>
          <p:cNvPr id="190466" name="Rectangle 2">
            <a:extLst>
              <a:ext uri="{FF2B5EF4-FFF2-40B4-BE49-F238E27FC236}">
                <a16:creationId xmlns:a16="http://schemas.microsoft.com/office/drawing/2014/main" id="{26E5D71E-690B-A7BF-3940-0114E9BBDA53}"/>
              </a:ext>
            </a:extLst>
          </p:cNvPr>
          <p:cNvSpPr>
            <a:spLocks noChangeArrowheads="1" noTextEdit="1"/>
          </p:cNvSpPr>
          <p:nvPr>
            <p:ph type="sldImg"/>
          </p:nvPr>
        </p:nvSpPr>
        <p:spPr>
          <a:ln/>
        </p:spPr>
      </p:sp>
      <p:sp>
        <p:nvSpPr>
          <p:cNvPr id="190467" name="Rectangle 3">
            <a:extLst>
              <a:ext uri="{FF2B5EF4-FFF2-40B4-BE49-F238E27FC236}">
                <a16:creationId xmlns:a16="http://schemas.microsoft.com/office/drawing/2014/main" id="{D971612E-29AD-13C4-E119-6AF156589B4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F438731-719B-E8A6-A325-08520FF3C183}"/>
              </a:ext>
            </a:extLst>
          </p:cNvPr>
          <p:cNvSpPr>
            <a:spLocks noGrp="1" noChangeArrowheads="1"/>
          </p:cNvSpPr>
          <p:nvPr>
            <p:ph type="sldNum" sz="quarter" idx="5"/>
          </p:nvPr>
        </p:nvSpPr>
        <p:spPr>
          <a:ln/>
        </p:spPr>
        <p:txBody>
          <a:bodyPr/>
          <a:lstStyle/>
          <a:p>
            <a:fld id="{084A2357-41ED-45ED-AAB8-16074823EF56}" type="slidenum">
              <a:rPr lang="en-US" altLang="en-US"/>
              <a:pPr/>
              <a:t>40</a:t>
            </a:fld>
            <a:endParaRPr lang="en-US" altLang="en-US"/>
          </a:p>
        </p:txBody>
      </p:sp>
      <p:sp>
        <p:nvSpPr>
          <p:cNvPr id="301058" name="Rectangle 2">
            <a:extLst>
              <a:ext uri="{FF2B5EF4-FFF2-40B4-BE49-F238E27FC236}">
                <a16:creationId xmlns:a16="http://schemas.microsoft.com/office/drawing/2014/main" id="{CE583520-619A-93CB-34E4-F2C62AC23D9C}"/>
              </a:ext>
            </a:extLst>
          </p:cNvPr>
          <p:cNvSpPr>
            <a:spLocks noChangeArrowheads="1" noTextEdit="1"/>
          </p:cNvSpPr>
          <p:nvPr>
            <p:ph type="sldImg"/>
          </p:nvPr>
        </p:nvSpPr>
        <p:spPr>
          <a:ln/>
        </p:spPr>
      </p:sp>
      <p:sp>
        <p:nvSpPr>
          <p:cNvPr id="301059" name="Rectangle 3">
            <a:extLst>
              <a:ext uri="{FF2B5EF4-FFF2-40B4-BE49-F238E27FC236}">
                <a16:creationId xmlns:a16="http://schemas.microsoft.com/office/drawing/2014/main" id="{0154DC5B-0192-FB67-0427-CC355E16FC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9FC3BB0-1D2D-2927-B36F-677A05F52830}"/>
              </a:ext>
            </a:extLst>
          </p:cNvPr>
          <p:cNvSpPr>
            <a:spLocks noGrp="1" noChangeArrowheads="1"/>
          </p:cNvSpPr>
          <p:nvPr>
            <p:ph type="sldNum" sz="quarter" idx="5"/>
          </p:nvPr>
        </p:nvSpPr>
        <p:spPr>
          <a:ln/>
        </p:spPr>
        <p:txBody>
          <a:bodyPr/>
          <a:lstStyle/>
          <a:p>
            <a:fld id="{363CC6CD-BE2D-47F2-B78C-C7840D0B14D0}" type="slidenum">
              <a:rPr lang="en-US" altLang="en-US"/>
              <a:pPr/>
              <a:t>41</a:t>
            </a:fld>
            <a:endParaRPr lang="en-US" altLang="en-US"/>
          </a:p>
        </p:txBody>
      </p:sp>
      <p:sp>
        <p:nvSpPr>
          <p:cNvPr id="314370" name="Rectangle 2">
            <a:extLst>
              <a:ext uri="{FF2B5EF4-FFF2-40B4-BE49-F238E27FC236}">
                <a16:creationId xmlns:a16="http://schemas.microsoft.com/office/drawing/2014/main" id="{201AA7D7-A712-E127-891E-376B691126A8}"/>
              </a:ext>
            </a:extLst>
          </p:cNvPr>
          <p:cNvSpPr>
            <a:spLocks noChangeArrowheads="1" noTextEdit="1"/>
          </p:cNvSpPr>
          <p:nvPr>
            <p:ph type="sldImg"/>
          </p:nvPr>
        </p:nvSpPr>
        <p:spPr>
          <a:ln/>
        </p:spPr>
      </p:sp>
      <p:sp>
        <p:nvSpPr>
          <p:cNvPr id="314371" name="Rectangle 3">
            <a:extLst>
              <a:ext uri="{FF2B5EF4-FFF2-40B4-BE49-F238E27FC236}">
                <a16:creationId xmlns:a16="http://schemas.microsoft.com/office/drawing/2014/main" id="{EC9EDB94-BCD9-B541-35C1-4E9979DEB8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23647B9-255D-5628-7189-E90373236A2C}"/>
              </a:ext>
            </a:extLst>
          </p:cNvPr>
          <p:cNvSpPr>
            <a:spLocks noGrp="1" noChangeArrowheads="1"/>
          </p:cNvSpPr>
          <p:nvPr>
            <p:ph type="sldNum" sz="quarter" idx="5"/>
          </p:nvPr>
        </p:nvSpPr>
        <p:spPr>
          <a:ln/>
        </p:spPr>
        <p:txBody>
          <a:bodyPr/>
          <a:lstStyle/>
          <a:p>
            <a:fld id="{C7BBFAA4-46E6-418D-BC2A-20E788C81F73}" type="slidenum">
              <a:rPr lang="en-US" altLang="en-US"/>
              <a:pPr/>
              <a:t>42</a:t>
            </a:fld>
            <a:endParaRPr lang="en-US" altLang="en-US"/>
          </a:p>
        </p:txBody>
      </p:sp>
      <p:sp>
        <p:nvSpPr>
          <p:cNvPr id="246786" name="Rectangle 2">
            <a:extLst>
              <a:ext uri="{FF2B5EF4-FFF2-40B4-BE49-F238E27FC236}">
                <a16:creationId xmlns:a16="http://schemas.microsoft.com/office/drawing/2014/main" id="{935F133E-198D-5C4C-AEB3-5451A69F0608}"/>
              </a:ext>
            </a:extLst>
          </p:cNvPr>
          <p:cNvSpPr>
            <a:spLocks noChangeArrowheads="1" noTextEdit="1"/>
          </p:cNvSpPr>
          <p:nvPr>
            <p:ph type="sldImg"/>
          </p:nvPr>
        </p:nvSpPr>
        <p:spPr>
          <a:ln/>
        </p:spPr>
      </p:sp>
      <p:sp>
        <p:nvSpPr>
          <p:cNvPr id="246787" name="Rectangle 3">
            <a:extLst>
              <a:ext uri="{FF2B5EF4-FFF2-40B4-BE49-F238E27FC236}">
                <a16:creationId xmlns:a16="http://schemas.microsoft.com/office/drawing/2014/main" id="{FEFFA342-BF70-A095-6143-65E3C89815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5D5048AB-A8DC-8634-9C54-9F487AAF4715}"/>
              </a:ext>
            </a:extLst>
          </p:cNvPr>
          <p:cNvSpPr>
            <a:spLocks noGrp="1" noChangeArrowheads="1"/>
          </p:cNvSpPr>
          <p:nvPr>
            <p:ph type="sldNum" sz="quarter" idx="5"/>
          </p:nvPr>
        </p:nvSpPr>
        <p:spPr>
          <a:ln/>
        </p:spPr>
        <p:txBody>
          <a:bodyPr/>
          <a:lstStyle/>
          <a:p>
            <a:fld id="{E61AF0DD-9A3B-4E97-A0DF-3787BB581A34}" type="slidenum">
              <a:rPr lang="en-US" altLang="en-US"/>
              <a:pPr/>
              <a:t>43</a:t>
            </a:fld>
            <a:endParaRPr lang="en-US" altLang="en-US"/>
          </a:p>
        </p:txBody>
      </p:sp>
      <p:sp>
        <p:nvSpPr>
          <p:cNvPr id="215042" name="Rectangle 2">
            <a:extLst>
              <a:ext uri="{FF2B5EF4-FFF2-40B4-BE49-F238E27FC236}">
                <a16:creationId xmlns:a16="http://schemas.microsoft.com/office/drawing/2014/main" id="{33939C39-D97D-6CA6-8A9E-924455116F74}"/>
              </a:ext>
            </a:extLst>
          </p:cNvPr>
          <p:cNvSpPr>
            <a:spLocks noChangeArrowheads="1" noTextEdit="1"/>
          </p:cNvSpPr>
          <p:nvPr>
            <p:ph type="sldImg"/>
          </p:nvPr>
        </p:nvSpPr>
        <p:spPr>
          <a:ln/>
        </p:spPr>
      </p:sp>
      <p:sp>
        <p:nvSpPr>
          <p:cNvPr id="215043" name="Rectangle 3">
            <a:extLst>
              <a:ext uri="{FF2B5EF4-FFF2-40B4-BE49-F238E27FC236}">
                <a16:creationId xmlns:a16="http://schemas.microsoft.com/office/drawing/2014/main" id="{5BE1FFB3-F34F-B28F-BA50-3A138735496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302E742A-E242-3D9A-53EC-583188FFC4D1}"/>
              </a:ext>
            </a:extLst>
          </p:cNvPr>
          <p:cNvSpPr>
            <a:spLocks noGrp="1" noChangeArrowheads="1"/>
          </p:cNvSpPr>
          <p:nvPr>
            <p:ph type="sldNum" sz="quarter" idx="5"/>
          </p:nvPr>
        </p:nvSpPr>
        <p:spPr>
          <a:ln/>
        </p:spPr>
        <p:txBody>
          <a:bodyPr/>
          <a:lstStyle/>
          <a:p>
            <a:fld id="{506177E1-8C78-424D-ACA4-6003DE386E64}" type="slidenum">
              <a:rPr lang="en-US" altLang="en-US"/>
              <a:pPr/>
              <a:t>44</a:t>
            </a:fld>
            <a:endParaRPr lang="en-US" altLang="en-US"/>
          </a:p>
        </p:txBody>
      </p:sp>
      <p:sp>
        <p:nvSpPr>
          <p:cNvPr id="248834" name="Rectangle 2">
            <a:extLst>
              <a:ext uri="{FF2B5EF4-FFF2-40B4-BE49-F238E27FC236}">
                <a16:creationId xmlns:a16="http://schemas.microsoft.com/office/drawing/2014/main" id="{AD44E82A-3A45-1EA0-981C-386CE242AEB4}"/>
              </a:ext>
            </a:extLst>
          </p:cNvPr>
          <p:cNvSpPr>
            <a:spLocks noChangeArrowheads="1" noTextEdit="1"/>
          </p:cNvSpPr>
          <p:nvPr>
            <p:ph type="sldImg"/>
          </p:nvPr>
        </p:nvSpPr>
        <p:spPr>
          <a:ln/>
        </p:spPr>
      </p:sp>
      <p:sp>
        <p:nvSpPr>
          <p:cNvPr id="248835" name="Rectangle 3">
            <a:extLst>
              <a:ext uri="{FF2B5EF4-FFF2-40B4-BE49-F238E27FC236}">
                <a16:creationId xmlns:a16="http://schemas.microsoft.com/office/drawing/2014/main" id="{C8885827-1BD3-6495-2362-AD88F90770E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49533C5-7847-9CB6-C5FF-9DDABFDDDF64}"/>
              </a:ext>
            </a:extLst>
          </p:cNvPr>
          <p:cNvSpPr>
            <a:spLocks noGrp="1" noChangeArrowheads="1"/>
          </p:cNvSpPr>
          <p:nvPr>
            <p:ph type="sldNum" sz="quarter" idx="5"/>
          </p:nvPr>
        </p:nvSpPr>
        <p:spPr>
          <a:ln/>
        </p:spPr>
        <p:txBody>
          <a:bodyPr/>
          <a:lstStyle/>
          <a:p>
            <a:fld id="{5EA89A6A-2954-414A-B889-884AC4629240}" type="slidenum">
              <a:rPr lang="en-US" altLang="en-US"/>
              <a:pPr/>
              <a:t>45</a:t>
            </a:fld>
            <a:endParaRPr lang="en-US" altLang="en-US"/>
          </a:p>
        </p:txBody>
      </p:sp>
      <p:sp>
        <p:nvSpPr>
          <p:cNvPr id="253954" name="Rectangle 2">
            <a:extLst>
              <a:ext uri="{FF2B5EF4-FFF2-40B4-BE49-F238E27FC236}">
                <a16:creationId xmlns:a16="http://schemas.microsoft.com/office/drawing/2014/main" id="{5C32AB43-69E0-3EA2-3119-3EDB89588F5B}"/>
              </a:ext>
            </a:extLst>
          </p:cNvPr>
          <p:cNvSpPr>
            <a:spLocks noChangeArrowheads="1" noTextEdit="1"/>
          </p:cNvSpPr>
          <p:nvPr>
            <p:ph type="sldImg"/>
          </p:nvPr>
        </p:nvSpPr>
        <p:spPr>
          <a:ln/>
        </p:spPr>
      </p:sp>
      <p:sp>
        <p:nvSpPr>
          <p:cNvPr id="253955" name="Rectangle 3">
            <a:extLst>
              <a:ext uri="{FF2B5EF4-FFF2-40B4-BE49-F238E27FC236}">
                <a16:creationId xmlns:a16="http://schemas.microsoft.com/office/drawing/2014/main" id="{E9CCAFA6-AC71-DC23-A8D4-C0277826B6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9D7B462-500A-6CE0-735E-58AEECEEF791}"/>
              </a:ext>
            </a:extLst>
          </p:cNvPr>
          <p:cNvSpPr>
            <a:spLocks noGrp="1" noChangeArrowheads="1"/>
          </p:cNvSpPr>
          <p:nvPr>
            <p:ph type="sldNum" sz="quarter" idx="5"/>
          </p:nvPr>
        </p:nvSpPr>
        <p:spPr>
          <a:ln/>
        </p:spPr>
        <p:txBody>
          <a:bodyPr/>
          <a:lstStyle/>
          <a:p>
            <a:fld id="{6E9EFB69-D5F2-421E-B216-D4C03C110041}" type="slidenum">
              <a:rPr lang="en-US" altLang="en-US"/>
              <a:pPr/>
              <a:t>46</a:t>
            </a:fld>
            <a:endParaRPr lang="en-US" altLang="en-US"/>
          </a:p>
        </p:txBody>
      </p:sp>
      <p:sp>
        <p:nvSpPr>
          <p:cNvPr id="257026" name="Rectangle 2">
            <a:extLst>
              <a:ext uri="{FF2B5EF4-FFF2-40B4-BE49-F238E27FC236}">
                <a16:creationId xmlns:a16="http://schemas.microsoft.com/office/drawing/2014/main" id="{152134BA-CB6B-4FB8-DFA1-ED19706E9996}"/>
              </a:ext>
            </a:extLst>
          </p:cNvPr>
          <p:cNvSpPr>
            <a:spLocks noChangeArrowheads="1" noTextEdit="1"/>
          </p:cNvSpPr>
          <p:nvPr>
            <p:ph type="sldImg"/>
          </p:nvPr>
        </p:nvSpPr>
        <p:spPr>
          <a:ln/>
        </p:spPr>
      </p:sp>
      <p:sp>
        <p:nvSpPr>
          <p:cNvPr id="257027" name="Rectangle 3">
            <a:extLst>
              <a:ext uri="{FF2B5EF4-FFF2-40B4-BE49-F238E27FC236}">
                <a16:creationId xmlns:a16="http://schemas.microsoft.com/office/drawing/2014/main" id="{C0F3AD65-14C8-9A8C-4A43-CB346FEB521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731C1876-8CB5-06F8-FBE6-A0AAD26B8990}"/>
              </a:ext>
            </a:extLst>
          </p:cNvPr>
          <p:cNvSpPr>
            <a:spLocks noGrp="1" noChangeArrowheads="1"/>
          </p:cNvSpPr>
          <p:nvPr>
            <p:ph type="sldNum" sz="quarter" idx="5"/>
          </p:nvPr>
        </p:nvSpPr>
        <p:spPr>
          <a:ln/>
        </p:spPr>
        <p:txBody>
          <a:bodyPr/>
          <a:lstStyle/>
          <a:p>
            <a:fld id="{C907A511-D864-491D-A3BD-5FE7EEC178F0}" type="slidenum">
              <a:rPr lang="en-US" altLang="en-US"/>
              <a:pPr/>
              <a:t>47</a:t>
            </a:fld>
            <a:endParaRPr lang="en-US" altLang="en-US"/>
          </a:p>
        </p:txBody>
      </p:sp>
      <p:sp>
        <p:nvSpPr>
          <p:cNvPr id="275458" name="Rectangle 2">
            <a:extLst>
              <a:ext uri="{FF2B5EF4-FFF2-40B4-BE49-F238E27FC236}">
                <a16:creationId xmlns:a16="http://schemas.microsoft.com/office/drawing/2014/main" id="{EC86C25D-2FEE-F023-C505-7D461F01868F}"/>
              </a:ext>
            </a:extLst>
          </p:cNvPr>
          <p:cNvSpPr>
            <a:spLocks noChangeArrowheads="1" noTextEdit="1"/>
          </p:cNvSpPr>
          <p:nvPr>
            <p:ph type="sldImg"/>
          </p:nvPr>
        </p:nvSpPr>
        <p:spPr>
          <a:ln/>
        </p:spPr>
      </p:sp>
      <p:sp>
        <p:nvSpPr>
          <p:cNvPr id="275459" name="Rectangle 3">
            <a:extLst>
              <a:ext uri="{FF2B5EF4-FFF2-40B4-BE49-F238E27FC236}">
                <a16:creationId xmlns:a16="http://schemas.microsoft.com/office/drawing/2014/main" id="{198331EA-85F1-E116-F629-D9960804A39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FF98175-7030-3046-B717-FCCD188229E9}"/>
              </a:ext>
            </a:extLst>
          </p:cNvPr>
          <p:cNvSpPr>
            <a:spLocks noGrp="1" noChangeArrowheads="1"/>
          </p:cNvSpPr>
          <p:nvPr>
            <p:ph type="sldNum" sz="quarter" idx="5"/>
          </p:nvPr>
        </p:nvSpPr>
        <p:spPr>
          <a:ln/>
        </p:spPr>
        <p:txBody>
          <a:bodyPr/>
          <a:lstStyle/>
          <a:p>
            <a:fld id="{91E7E97A-4A41-4C29-8707-3064774CBDDD}" type="slidenum">
              <a:rPr lang="en-US" altLang="en-US"/>
              <a:pPr/>
              <a:t>48</a:t>
            </a:fld>
            <a:endParaRPr lang="en-US" altLang="en-US"/>
          </a:p>
        </p:txBody>
      </p:sp>
      <p:sp>
        <p:nvSpPr>
          <p:cNvPr id="276482" name="Rectangle 2">
            <a:extLst>
              <a:ext uri="{FF2B5EF4-FFF2-40B4-BE49-F238E27FC236}">
                <a16:creationId xmlns:a16="http://schemas.microsoft.com/office/drawing/2014/main" id="{DA68DE3D-D8E3-98B9-F913-7052BF64935B}"/>
              </a:ext>
            </a:extLst>
          </p:cNvPr>
          <p:cNvSpPr>
            <a:spLocks noChangeArrowheads="1" noTextEdit="1"/>
          </p:cNvSpPr>
          <p:nvPr>
            <p:ph type="sldImg"/>
          </p:nvPr>
        </p:nvSpPr>
        <p:spPr>
          <a:ln/>
        </p:spPr>
      </p:sp>
      <p:sp>
        <p:nvSpPr>
          <p:cNvPr id="276483" name="Rectangle 3">
            <a:extLst>
              <a:ext uri="{FF2B5EF4-FFF2-40B4-BE49-F238E27FC236}">
                <a16:creationId xmlns:a16="http://schemas.microsoft.com/office/drawing/2014/main" id="{7F8447AE-15DA-802F-57EC-A1455F70752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7FA1889B-815A-6AB0-F196-A5614F4DF0C7}"/>
              </a:ext>
            </a:extLst>
          </p:cNvPr>
          <p:cNvSpPr>
            <a:spLocks noGrp="1" noChangeArrowheads="1"/>
          </p:cNvSpPr>
          <p:nvPr>
            <p:ph type="sldNum" sz="quarter" idx="5"/>
          </p:nvPr>
        </p:nvSpPr>
        <p:spPr>
          <a:ln/>
        </p:spPr>
        <p:txBody>
          <a:bodyPr/>
          <a:lstStyle/>
          <a:p>
            <a:fld id="{D84816AC-9D5F-42AA-BA2D-505A0AE90830}" type="slidenum">
              <a:rPr lang="en-US" altLang="en-US"/>
              <a:pPr/>
              <a:t>49</a:t>
            </a:fld>
            <a:endParaRPr lang="en-US" altLang="en-US"/>
          </a:p>
        </p:txBody>
      </p:sp>
      <p:sp>
        <p:nvSpPr>
          <p:cNvPr id="307202" name="Rectangle 2">
            <a:extLst>
              <a:ext uri="{FF2B5EF4-FFF2-40B4-BE49-F238E27FC236}">
                <a16:creationId xmlns:a16="http://schemas.microsoft.com/office/drawing/2014/main" id="{7786696B-544E-28CC-4E28-A9564922E224}"/>
              </a:ext>
            </a:extLst>
          </p:cNvPr>
          <p:cNvSpPr>
            <a:spLocks noChangeArrowheads="1" noTextEdit="1"/>
          </p:cNvSpPr>
          <p:nvPr>
            <p:ph type="sldImg"/>
          </p:nvPr>
        </p:nvSpPr>
        <p:spPr>
          <a:ln/>
        </p:spPr>
      </p:sp>
      <p:sp>
        <p:nvSpPr>
          <p:cNvPr id="307203" name="Rectangle 3">
            <a:extLst>
              <a:ext uri="{FF2B5EF4-FFF2-40B4-BE49-F238E27FC236}">
                <a16:creationId xmlns:a16="http://schemas.microsoft.com/office/drawing/2014/main" id="{2D23BCFD-B60B-0D27-A557-6B8EEAADDF7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D48A56A-F086-5705-5063-FC61119DB938}"/>
              </a:ext>
            </a:extLst>
          </p:cNvPr>
          <p:cNvSpPr>
            <a:spLocks noGrp="1" noChangeArrowheads="1"/>
          </p:cNvSpPr>
          <p:nvPr>
            <p:ph type="sldNum" sz="quarter" idx="5"/>
          </p:nvPr>
        </p:nvSpPr>
        <p:spPr>
          <a:ln/>
        </p:spPr>
        <p:txBody>
          <a:bodyPr/>
          <a:lstStyle/>
          <a:p>
            <a:fld id="{A9B9A65A-888A-493B-A227-C7FF0A04871D}" type="slidenum">
              <a:rPr lang="en-US" altLang="en-US"/>
              <a:pPr/>
              <a:t>5</a:t>
            </a:fld>
            <a:endParaRPr lang="en-US" altLang="en-US"/>
          </a:p>
        </p:txBody>
      </p:sp>
      <p:sp>
        <p:nvSpPr>
          <p:cNvPr id="197634" name="Rectangle 2">
            <a:extLst>
              <a:ext uri="{FF2B5EF4-FFF2-40B4-BE49-F238E27FC236}">
                <a16:creationId xmlns:a16="http://schemas.microsoft.com/office/drawing/2014/main" id="{FC2847A7-1256-D5BF-5981-32F87A802034}"/>
              </a:ext>
            </a:extLst>
          </p:cNvPr>
          <p:cNvSpPr>
            <a:spLocks noChangeArrowheads="1" noTextEdit="1"/>
          </p:cNvSpPr>
          <p:nvPr>
            <p:ph type="sldImg"/>
          </p:nvPr>
        </p:nvSpPr>
        <p:spPr>
          <a:ln/>
        </p:spPr>
      </p:sp>
      <p:sp>
        <p:nvSpPr>
          <p:cNvPr id="197635" name="Rectangle 3">
            <a:extLst>
              <a:ext uri="{FF2B5EF4-FFF2-40B4-BE49-F238E27FC236}">
                <a16:creationId xmlns:a16="http://schemas.microsoft.com/office/drawing/2014/main" id="{47F1A17F-7FB0-B057-4696-7AE897A7274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7DC4D61-1EEE-E139-85D7-2365B1B80778}"/>
              </a:ext>
            </a:extLst>
          </p:cNvPr>
          <p:cNvSpPr>
            <a:spLocks noGrp="1" noChangeArrowheads="1"/>
          </p:cNvSpPr>
          <p:nvPr>
            <p:ph type="sldNum" sz="quarter" idx="5"/>
          </p:nvPr>
        </p:nvSpPr>
        <p:spPr>
          <a:ln/>
        </p:spPr>
        <p:txBody>
          <a:bodyPr/>
          <a:lstStyle/>
          <a:p>
            <a:fld id="{2C7E405E-3801-4036-AD33-B3A79E50F55A}" type="slidenum">
              <a:rPr lang="en-US" altLang="en-US"/>
              <a:pPr/>
              <a:t>50</a:t>
            </a:fld>
            <a:endParaRPr lang="en-US" altLang="en-US"/>
          </a:p>
        </p:txBody>
      </p:sp>
      <p:sp>
        <p:nvSpPr>
          <p:cNvPr id="315394" name="Rectangle 2">
            <a:extLst>
              <a:ext uri="{FF2B5EF4-FFF2-40B4-BE49-F238E27FC236}">
                <a16:creationId xmlns:a16="http://schemas.microsoft.com/office/drawing/2014/main" id="{B338B065-E651-1F97-CA55-960BECC4BC19}"/>
              </a:ext>
            </a:extLst>
          </p:cNvPr>
          <p:cNvSpPr>
            <a:spLocks noChangeArrowheads="1" noTextEdit="1"/>
          </p:cNvSpPr>
          <p:nvPr>
            <p:ph type="sldImg"/>
          </p:nvPr>
        </p:nvSpPr>
        <p:spPr>
          <a:ln/>
        </p:spPr>
      </p:sp>
      <p:sp>
        <p:nvSpPr>
          <p:cNvPr id="315395" name="Rectangle 3">
            <a:extLst>
              <a:ext uri="{FF2B5EF4-FFF2-40B4-BE49-F238E27FC236}">
                <a16:creationId xmlns:a16="http://schemas.microsoft.com/office/drawing/2014/main" id="{EC86FC11-75F2-E64B-4AB3-3FFCAF26F3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9A372641-76A8-BA17-5BA0-1E276FDC2979}"/>
              </a:ext>
            </a:extLst>
          </p:cNvPr>
          <p:cNvSpPr>
            <a:spLocks noGrp="1" noChangeArrowheads="1"/>
          </p:cNvSpPr>
          <p:nvPr>
            <p:ph type="sldNum" sz="quarter" idx="5"/>
          </p:nvPr>
        </p:nvSpPr>
        <p:spPr>
          <a:ln/>
        </p:spPr>
        <p:txBody>
          <a:bodyPr/>
          <a:lstStyle/>
          <a:p>
            <a:fld id="{4C7CAB5E-1019-431D-BB4B-E9EA4B56E550}" type="slidenum">
              <a:rPr lang="en-US" altLang="en-US"/>
              <a:pPr/>
              <a:t>51</a:t>
            </a:fld>
            <a:endParaRPr lang="en-US" altLang="en-US"/>
          </a:p>
        </p:txBody>
      </p:sp>
      <p:sp>
        <p:nvSpPr>
          <p:cNvPr id="283650" name="Rectangle 2">
            <a:extLst>
              <a:ext uri="{FF2B5EF4-FFF2-40B4-BE49-F238E27FC236}">
                <a16:creationId xmlns:a16="http://schemas.microsoft.com/office/drawing/2014/main" id="{A5DD5915-E011-5AAC-BD0D-22DEEB3002B7}"/>
              </a:ext>
            </a:extLst>
          </p:cNvPr>
          <p:cNvSpPr>
            <a:spLocks noChangeArrowheads="1" noTextEdit="1"/>
          </p:cNvSpPr>
          <p:nvPr>
            <p:ph type="sldImg"/>
          </p:nvPr>
        </p:nvSpPr>
        <p:spPr>
          <a:ln/>
        </p:spPr>
      </p:sp>
      <p:sp>
        <p:nvSpPr>
          <p:cNvPr id="283651" name="Rectangle 3">
            <a:extLst>
              <a:ext uri="{FF2B5EF4-FFF2-40B4-BE49-F238E27FC236}">
                <a16:creationId xmlns:a16="http://schemas.microsoft.com/office/drawing/2014/main" id="{E08011CC-2881-CA6D-CA0D-F9A60D3E74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745988A-7AE7-6E7F-EB92-B3E349851B43}"/>
              </a:ext>
            </a:extLst>
          </p:cNvPr>
          <p:cNvSpPr>
            <a:spLocks noGrp="1" noChangeArrowheads="1"/>
          </p:cNvSpPr>
          <p:nvPr>
            <p:ph type="sldNum" sz="quarter" idx="5"/>
          </p:nvPr>
        </p:nvSpPr>
        <p:spPr>
          <a:ln/>
        </p:spPr>
        <p:txBody>
          <a:bodyPr/>
          <a:lstStyle/>
          <a:p>
            <a:fld id="{7A58AF7F-BF23-4193-8500-2127CB425308}" type="slidenum">
              <a:rPr lang="en-US" altLang="en-US"/>
              <a:pPr/>
              <a:t>52</a:t>
            </a:fld>
            <a:endParaRPr lang="en-US" altLang="en-US"/>
          </a:p>
        </p:txBody>
      </p:sp>
      <p:sp>
        <p:nvSpPr>
          <p:cNvPr id="148482" name="Rectangle 2">
            <a:extLst>
              <a:ext uri="{FF2B5EF4-FFF2-40B4-BE49-F238E27FC236}">
                <a16:creationId xmlns:a16="http://schemas.microsoft.com/office/drawing/2014/main" id="{296AADED-B2BA-8B62-01EA-01BDDD2D9825}"/>
              </a:ext>
            </a:extLst>
          </p:cNvPr>
          <p:cNvSpPr>
            <a:spLocks noChangeArrowheads="1" noTextEdit="1"/>
          </p:cNvSpPr>
          <p:nvPr>
            <p:ph type="sldImg"/>
          </p:nvPr>
        </p:nvSpPr>
        <p:spPr>
          <a:ln/>
        </p:spPr>
      </p:sp>
      <p:sp>
        <p:nvSpPr>
          <p:cNvPr id="148483" name="Rectangle 3">
            <a:extLst>
              <a:ext uri="{FF2B5EF4-FFF2-40B4-BE49-F238E27FC236}">
                <a16:creationId xmlns:a16="http://schemas.microsoft.com/office/drawing/2014/main" id="{39B413FE-EF99-146D-380E-CE9001692F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DD96EBFC-DCA6-F6AD-A9DF-4F19A98A9AEB}"/>
              </a:ext>
            </a:extLst>
          </p:cNvPr>
          <p:cNvSpPr>
            <a:spLocks noGrp="1" noChangeArrowheads="1"/>
          </p:cNvSpPr>
          <p:nvPr>
            <p:ph type="sldNum" sz="quarter" idx="5"/>
          </p:nvPr>
        </p:nvSpPr>
        <p:spPr>
          <a:ln/>
        </p:spPr>
        <p:txBody>
          <a:bodyPr/>
          <a:lstStyle/>
          <a:p>
            <a:fld id="{6959C68A-97D2-477B-A0D2-CAF071BBF24C}" type="slidenum">
              <a:rPr lang="en-US" altLang="en-US"/>
              <a:pPr/>
              <a:t>53</a:t>
            </a:fld>
            <a:endParaRPr lang="en-US" altLang="en-US"/>
          </a:p>
        </p:txBody>
      </p:sp>
      <p:sp>
        <p:nvSpPr>
          <p:cNvPr id="277506" name="Rectangle 2">
            <a:extLst>
              <a:ext uri="{FF2B5EF4-FFF2-40B4-BE49-F238E27FC236}">
                <a16:creationId xmlns:a16="http://schemas.microsoft.com/office/drawing/2014/main" id="{DE65BB93-3E29-4203-D5E9-E63BE4F4381E}"/>
              </a:ext>
            </a:extLst>
          </p:cNvPr>
          <p:cNvSpPr>
            <a:spLocks noChangeArrowheads="1" noTextEdit="1"/>
          </p:cNvSpPr>
          <p:nvPr>
            <p:ph type="sldImg"/>
          </p:nvPr>
        </p:nvSpPr>
        <p:spPr>
          <a:ln/>
        </p:spPr>
      </p:sp>
      <p:sp>
        <p:nvSpPr>
          <p:cNvPr id="277507" name="Rectangle 3">
            <a:extLst>
              <a:ext uri="{FF2B5EF4-FFF2-40B4-BE49-F238E27FC236}">
                <a16:creationId xmlns:a16="http://schemas.microsoft.com/office/drawing/2014/main" id="{25AF8BEF-459B-9204-2B27-824DC60C1EE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CB8E844-5817-0A5F-8159-F5B85E456E99}"/>
              </a:ext>
            </a:extLst>
          </p:cNvPr>
          <p:cNvSpPr>
            <a:spLocks noGrp="1" noChangeArrowheads="1"/>
          </p:cNvSpPr>
          <p:nvPr>
            <p:ph type="sldNum" sz="quarter" idx="5"/>
          </p:nvPr>
        </p:nvSpPr>
        <p:spPr>
          <a:ln/>
        </p:spPr>
        <p:txBody>
          <a:bodyPr/>
          <a:lstStyle/>
          <a:p>
            <a:fld id="{7CE43C4A-D4FC-4D55-9034-B25BFA83A5B1}" type="slidenum">
              <a:rPr lang="en-US" altLang="en-US"/>
              <a:pPr/>
              <a:t>54</a:t>
            </a:fld>
            <a:endParaRPr lang="en-US" altLang="en-US"/>
          </a:p>
        </p:txBody>
      </p:sp>
      <p:sp>
        <p:nvSpPr>
          <p:cNvPr id="278530" name="Rectangle 2">
            <a:extLst>
              <a:ext uri="{FF2B5EF4-FFF2-40B4-BE49-F238E27FC236}">
                <a16:creationId xmlns:a16="http://schemas.microsoft.com/office/drawing/2014/main" id="{D2E5BE64-001A-769C-3394-2ABFBEE4ADD2}"/>
              </a:ext>
            </a:extLst>
          </p:cNvPr>
          <p:cNvSpPr>
            <a:spLocks noChangeArrowheads="1" noTextEdit="1"/>
          </p:cNvSpPr>
          <p:nvPr>
            <p:ph type="sldImg"/>
          </p:nvPr>
        </p:nvSpPr>
        <p:spPr>
          <a:ln/>
        </p:spPr>
      </p:sp>
      <p:sp>
        <p:nvSpPr>
          <p:cNvPr id="278531" name="Rectangle 3">
            <a:extLst>
              <a:ext uri="{FF2B5EF4-FFF2-40B4-BE49-F238E27FC236}">
                <a16:creationId xmlns:a16="http://schemas.microsoft.com/office/drawing/2014/main" id="{1F7F3549-6F0E-15D2-DBB0-B837C77D49B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91A36DD7-0F0B-B06A-DB96-CC5D3A8A2537}"/>
              </a:ext>
            </a:extLst>
          </p:cNvPr>
          <p:cNvSpPr>
            <a:spLocks noGrp="1" noChangeArrowheads="1"/>
          </p:cNvSpPr>
          <p:nvPr>
            <p:ph type="sldNum" sz="quarter" idx="5"/>
          </p:nvPr>
        </p:nvSpPr>
        <p:spPr>
          <a:ln/>
        </p:spPr>
        <p:txBody>
          <a:bodyPr/>
          <a:lstStyle/>
          <a:p>
            <a:fld id="{0B5CF4C3-0198-4BB6-9D0F-D5898016EE33}" type="slidenum">
              <a:rPr lang="en-US" altLang="en-US"/>
              <a:pPr/>
              <a:t>55</a:t>
            </a:fld>
            <a:endParaRPr lang="en-US" altLang="en-US"/>
          </a:p>
        </p:txBody>
      </p:sp>
      <p:sp>
        <p:nvSpPr>
          <p:cNvPr id="250882" name="Rectangle 2">
            <a:extLst>
              <a:ext uri="{FF2B5EF4-FFF2-40B4-BE49-F238E27FC236}">
                <a16:creationId xmlns:a16="http://schemas.microsoft.com/office/drawing/2014/main" id="{79D3ACB3-B605-CEA6-9BF9-E1DB6BB20AB1}"/>
              </a:ext>
            </a:extLst>
          </p:cNvPr>
          <p:cNvSpPr>
            <a:spLocks noChangeArrowheads="1" noTextEdit="1"/>
          </p:cNvSpPr>
          <p:nvPr>
            <p:ph type="sldImg"/>
          </p:nvPr>
        </p:nvSpPr>
        <p:spPr>
          <a:ln/>
        </p:spPr>
      </p:sp>
      <p:sp>
        <p:nvSpPr>
          <p:cNvPr id="250883" name="Rectangle 3">
            <a:extLst>
              <a:ext uri="{FF2B5EF4-FFF2-40B4-BE49-F238E27FC236}">
                <a16:creationId xmlns:a16="http://schemas.microsoft.com/office/drawing/2014/main" id="{07CE59FC-0C96-056E-B9C0-3BF1BEEDB9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B9D6866-B17B-B90B-CF98-C43922F6CB38}"/>
              </a:ext>
            </a:extLst>
          </p:cNvPr>
          <p:cNvSpPr>
            <a:spLocks noGrp="1" noChangeArrowheads="1"/>
          </p:cNvSpPr>
          <p:nvPr>
            <p:ph type="sldNum" sz="quarter" idx="5"/>
          </p:nvPr>
        </p:nvSpPr>
        <p:spPr>
          <a:ln/>
        </p:spPr>
        <p:txBody>
          <a:bodyPr/>
          <a:lstStyle/>
          <a:p>
            <a:fld id="{AB9D8044-2E56-4C2E-8E9D-346133CAD7DF}" type="slidenum">
              <a:rPr lang="en-US" altLang="en-US"/>
              <a:pPr/>
              <a:t>56</a:t>
            </a:fld>
            <a:endParaRPr lang="en-US" altLang="en-US"/>
          </a:p>
        </p:txBody>
      </p:sp>
      <p:sp>
        <p:nvSpPr>
          <p:cNvPr id="290818" name="Rectangle 2">
            <a:extLst>
              <a:ext uri="{FF2B5EF4-FFF2-40B4-BE49-F238E27FC236}">
                <a16:creationId xmlns:a16="http://schemas.microsoft.com/office/drawing/2014/main" id="{7BA6474B-5E6B-1B7D-6584-95743C891807}"/>
              </a:ext>
            </a:extLst>
          </p:cNvPr>
          <p:cNvSpPr>
            <a:spLocks noChangeArrowheads="1" noTextEdit="1"/>
          </p:cNvSpPr>
          <p:nvPr>
            <p:ph type="sldImg"/>
          </p:nvPr>
        </p:nvSpPr>
        <p:spPr>
          <a:ln/>
        </p:spPr>
      </p:sp>
      <p:sp>
        <p:nvSpPr>
          <p:cNvPr id="290819" name="Rectangle 3">
            <a:extLst>
              <a:ext uri="{FF2B5EF4-FFF2-40B4-BE49-F238E27FC236}">
                <a16:creationId xmlns:a16="http://schemas.microsoft.com/office/drawing/2014/main" id="{1BB239B6-540E-6EC0-4277-6893B85C2FA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EA119EF9-6043-6DC2-0E77-46A2F78D608B}"/>
              </a:ext>
            </a:extLst>
          </p:cNvPr>
          <p:cNvSpPr>
            <a:spLocks noGrp="1" noChangeArrowheads="1"/>
          </p:cNvSpPr>
          <p:nvPr>
            <p:ph type="sldNum" sz="quarter" idx="5"/>
          </p:nvPr>
        </p:nvSpPr>
        <p:spPr>
          <a:ln/>
        </p:spPr>
        <p:txBody>
          <a:bodyPr/>
          <a:lstStyle/>
          <a:p>
            <a:fld id="{1F2A45E4-D24E-4792-82B4-C9F47308070E}" type="slidenum">
              <a:rPr lang="en-US" altLang="en-US"/>
              <a:pPr/>
              <a:t>57</a:t>
            </a:fld>
            <a:endParaRPr lang="en-US" altLang="en-US"/>
          </a:p>
        </p:txBody>
      </p:sp>
      <p:sp>
        <p:nvSpPr>
          <p:cNvPr id="292866" name="Rectangle 2">
            <a:extLst>
              <a:ext uri="{FF2B5EF4-FFF2-40B4-BE49-F238E27FC236}">
                <a16:creationId xmlns:a16="http://schemas.microsoft.com/office/drawing/2014/main" id="{3607E278-2A28-7C58-13E9-5AB9AFFC8208}"/>
              </a:ext>
            </a:extLst>
          </p:cNvPr>
          <p:cNvSpPr>
            <a:spLocks noChangeArrowheads="1" noTextEdit="1"/>
          </p:cNvSpPr>
          <p:nvPr>
            <p:ph type="sldImg"/>
          </p:nvPr>
        </p:nvSpPr>
        <p:spPr>
          <a:ln/>
        </p:spPr>
      </p:sp>
      <p:sp>
        <p:nvSpPr>
          <p:cNvPr id="292867" name="Rectangle 3">
            <a:extLst>
              <a:ext uri="{FF2B5EF4-FFF2-40B4-BE49-F238E27FC236}">
                <a16:creationId xmlns:a16="http://schemas.microsoft.com/office/drawing/2014/main" id="{073DDE1B-87F3-030A-8256-8301E9442FF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1DCC522-D106-B079-236E-887DF311DBA1}"/>
              </a:ext>
            </a:extLst>
          </p:cNvPr>
          <p:cNvSpPr>
            <a:spLocks noGrp="1" noChangeArrowheads="1"/>
          </p:cNvSpPr>
          <p:nvPr>
            <p:ph type="sldNum" sz="quarter" idx="5"/>
          </p:nvPr>
        </p:nvSpPr>
        <p:spPr>
          <a:ln/>
        </p:spPr>
        <p:txBody>
          <a:bodyPr/>
          <a:lstStyle/>
          <a:p>
            <a:fld id="{939BCF4C-CDEF-483A-9E7E-40685ED3E534}" type="slidenum">
              <a:rPr lang="en-US" altLang="en-US"/>
              <a:pPr/>
              <a:t>58</a:t>
            </a:fld>
            <a:endParaRPr lang="en-US" altLang="en-US"/>
          </a:p>
        </p:txBody>
      </p:sp>
      <p:sp>
        <p:nvSpPr>
          <p:cNvPr id="302082" name="Rectangle 2">
            <a:extLst>
              <a:ext uri="{FF2B5EF4-FFF2-40B4-BE49-F238E27FC236}">
                <a16:creationId xmlns:a16="http://schemas.microsoft.com/office/drawing/2014/main" id="{D44C498A-E751-68C1-78D5-BE982EFC7EB2}"/>
              </a:ext>
            </a:extLst>
          </p:cNvPr>
          <p:cNvSpPr>
            <a:spLocks noChangeArrowheads="1" noTextEdit="1"/>
          </p:cNvSpPr>
          <p:nvPr>
            <p:ph type="sldImg"/>
          </p:nvPr>
        </p:nvSpPr>
        <p:spPr>
          <a:ln/>
        </p:spPr>
      </p:sp>
      <p:sp>
        <p:nvSpPr>
          <p:cNvPr id="302083" name="Rectangle 3">
            <a:extLst>
              <a:ext uri="{FF2B5EF4-FFF2-40B4-BE49-F238E27FC236}">
                <a16:creationId xmlns:a16="http://schemas.microsoft.com/office/drawing/2014/main" id="{78652591-C5A4-6EFF-A624-DA9F3C05594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DF18588-1A87-7E99-8E00-754E09650232}"/>
              </a:ext>
            </a:extLst>
          </p:cNvPr>
          <p:cNvSpPr>
            <a:spLocks noGrp="1" noChangeArrowheads="1"/>
          </p:cNvSpPr>
          <p:nvPr>
            <p:ph type="sldNum" sz="quarter" idx="5"/>
          </p:nvPr>
        </p:nvSpPr>
        <p:spPr>
          <a:ln/>
        </p:spPr>
        <p:txBody>
          <a:bodyPr/>
          <a:lstStyle/>
          <a:p>
            <a:fld id="{FE56509C-6135-4931-B613-8EA2FC7F1464}" type="slidenum">
              <a:rPr lang="en-US" altLang="en-US"/>
              <a:pPr/>
              <a:t>59</a:t>
            </a:fld>
            <a:endParaRPr lang="en-US" altLang="en-US"/>
          </a:p>
        </p:txBody>
      </p:sp>
      <p:sp>
        <p:nvSpPr>
          <p:cNvPr id="286722" name="Rectangle 2">
            <a:extLst>
              <a:ext uri="{FF2B5EF4-FFF2-40B4-BE49-F238E27FC236}">
                <a16:creationId xmlns:a16="http://schemas.microsoft.com/office/drawing/2014/main" id="{D566E5D7-6822-57F0-ECC6-7CEDF8DD2B41}"/>
              </a:ext>
            </a:extLst>
          </p:cNvPr>
          <p:cNvSpPr>
            <a:spLocks noChangeArrowheads="1" noTextEdit="1"/>
          </p:cNvSpPr>
          <p:nvPr>
            <p:ph type="sldImg"/>
          </p:nvPr>
        </p:nvSpPr>
        <p:spPr>
          <a:ln/>
        </p:spPr>
      </p:sp>
      <p:sp>
        <p:nvSpPr>
          <p:cNvPr id="286723" name="Rectangle 3">
            <a:extLst>
              <a:ext uri="{FF2B5EF4-FFF2-40B4-BE49-F238E27FC236}">
                <a16:creationId xmlns:a16="http://schemas.microsoft.com/office/drawing/2014/main" id="{03DDF5AB-B480-6445-C4EE-0FCA62D7591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761FE0F-2201-7F18-E6CC-2748373A8742}"/>
              </a:ext>
            </a:extLst>
          </p:cNvPr>
          <p:cNvSpPr>
            <a:spLocks noGrp="1" noChangeArrowheads="1"/>
          </p:cNvSpPr>
          <p:nvPr>
            <p:ph type="sldNum" sz="quarter" idx="5"/>
          </p:nvPr>
        </p:nvSpPr>
        <p:spPr>
          <a:ln/>
        </p:spPr>
        <p:txBody>
          <a:bodyPr/>
          <a:lstStyle/>
          <a:p>
            <a:fld id="{2A6AACE1-D2DC-49B7-8D4F-523A13369A1C}" type="slidenum">
              <a:rPr lang="en-US" altLang="en-US"/>
              <a:pPr/>
              <a:t>6</a:t>
            </a:fld>
            <a:endParaRPr lang="en-US" altLang="en-US"/>
          </a:p>
        </p:txBody>
      </p:sp>
      <p:sp>
        <p:nvSpPr>
          <p:cNvPr id="203778" name="Rectangle 2">
            <a:extLst>
              <a:ext uri="{FF2B5EF4-FFF2-40B4-BE49-F238E27FC236}">
                <a16:creationId xmlns:a16="http://schemas.microsoft.com/office/drawing/2014/main" id="{4DD93DAC-5502-4FC8-B8ED-A80E5A83824E}"/>
              </a:ext>
            </a:extLst>
          </p:cNvPr>
          <p:cNvSpPr>
            <a:spLocks noChangeArrowheads="1" noTextEdit="1"/>
          </p:cNvSpPr>
          <p:nvPr>
            <p:ph type="sldImg"/>
          </p:nvPr>
        </p:nvSpPr>
        <p:spPr>
          <a:ln/>
        </p:spPr>
      </p:sp>
      <p:sp>
        <p:nvSpPr>
          <p:cNvPr id="203779" name="Rectangle 3">
            <a:extLst>
              <a:ext uri="{FF2B5EF4-FFF2-40B4-BE49-F238E27FC236}">
                <a16:creationId xmlns:a16="http://schemas.microsoft.com/office/drawing/2014/main" id="{B74339F0-29D8-7301-04B0-FD9350889A5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4E68B605-759E-FA3E-A2C7-8234FFFE8B27}"/>
              </a:ext>
            </a:extLst>
          </p:cNvPr>
          <p:cNvSpPr>
            <a:spLocks noGrp="1" noChangeArrowheads="1"/>
          </p:cNvSpPr>
          <p:nvPr>
            <p:ph type="sldNum" sz="quarter" idx="5"/>
          </p:nvPr>
        </p:nvSpPr>
        <p:spPr>
          <a:ln/>
        </p:spPr>
        <p:txBody>
          <a:bodyPr/>
          <a:lstStyle/>
          <a:p>
            <a:fld id="{47BD5DC1-4579-4B7B-8B49-DB19163F4268}" type="slidenum">
              <a:rPr lang="en-US" altLang="en-US"/>
              <a:pPr/>
              <a:t>60</a:t>
            </a:fld>
            <a:endParaRPr lang="en-US" altLang="en-US"/>
          </a:p>
        </p:txBody>
      </p:sp>
      <p:sp>
        <p:nvSpPr>
          <p:cNvPr id="254978" name="Rectangle 2">
            <a:extLst>
              <a:ext uri="{FF2B5EF4-FFF2-40B4-BE49-F238E27FC236}">
                <a16:creationId xmlns:a16="http://schemas.microsoft.com/office/drawing/2014/main" id="{776194BC-36E4-2967-959E-51FA10288FAE}"/>
              </a:ext>
            </a:extLst>
          </p:cNvPr>
          <p:cNvSpPr>
            <a:spLocks noChangeArrowheads="1" noTextEdit="1"/>
          </p:cNvSpPr>
          <p:nvPr>
            <p:ph type="sldImg"/>
          </p:nvPr>
        </p:nvSpPr>
        <p:spPr>
          <a:ln/>
        </p:spPr>
      </p:sp>
      <p:sp>
        <p:nvSpPr>
          <p:cNvPr id="254979" name="Rectangle 3">
            <a:extLst>
              <a:ext uri="{FF2B5EF4-FFF2-40B4-BE49-F238E27FC236}">
                <a16:creationId xmlns:a16="http://schemas.microsoft.com/office/drawing/2014/main" id="{331B605A-0C4D-BCD8-0B1F-9D3B0AD423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AF43790-B196-F0D9-7D36-382FE601CF42}"/>
              </a:ext>
            </a:extLst>
          </p:cNvPr>
          <p:cNvSpPr>
            <a:spLocks noGrp="1" noChangeArrowheads="1"/>
          </p:cNvSpPr>
          <p:nvPr>
            <p:ph type="sldNum" sz="quarter" idx="5"/>
          </p:nvPr>
        </p:nvSpPr>
        <p:spPr>
          <a:ln/>
        </p:spPr>
        <p:txBody>
          <a:bodyPr/>
          <a:lstStyle/>
          <a:p>
            <a:fld id="{231185E9-5C8C-43D1-BB26-DC4DBF84715E}" type="slidenum">
              <a:rPr lang="en-US" altLang="en-US"/>
              <a:pPr/>
              <a:t>61</a:t>
            </a:fld>
            <a:endParaRPr lang="en-US" altLang="en-US"/>
          </a:p>
        </p:txBody>
      </p:sp>
      <p:sp>
        <p:nvSpPr>
          <p:cNvPr id="279554" name="Rectangle 2">
            <a:extLst>
              <a:ext uri="{FF2B5EF4-FFF2-40B4-BE49-F238E27FC236}">
                <a16:creationId xmlns:a16="http://schemas.microsoft.com/office/drawing/2014/main" id="{90A2A88D-5E1D-A12E-6E6E-E078B9F7DF42}"/>
              </a:ext>
            </a:extLst>
          </p:cNvPr>
          <p:cNvSpPr>
            <a:spLocks noChangeArrowheads="1" noTextEdit="1"/>
          </p:cNvSpPr>
          <p:nvPr>
            <p:ph type="sldImg"/>
          </p:nvPr>
        </p:nvSpPr>
        <p:spPr>
          <a:ln/>
        </p:spPr>
      </p:sp>
      <p:sp>
        <p:nvSpPr>
          <p:cNvPr id="279555" name="Rectangle 3">
            <a:extLst>
              <a:ext uri="{FF2B5EF4-FFF2-40B4-BE49-F238E27FC236}">
                <a16:creationId xmlns:a16="http://schemas.microsoft.com/office/drawing/2014/main" id="{450FEA09-D7A6-7020-C05F-54E611E3E10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4F4A50A-079F-95F8-ED2F-881260162B12}"/>
              </a:ext>
            </a:extLst>
          </p:cNvPr>
          <p:cNvSpPr>
            <a:spLocks noGrp="1" noChangeArrowheads="1"/>
          </p:cNvSpPr>
          <p:nvPr>
            <p:ph type="sldNum" sz="quarter" idx="5"/>
          </p:nvPr>
        </p:nvSpPr>
        <p:spPr>
          <a:ln/>
        </p:spPr>
        <p:txBody>
          <a:bodyPr/>
          <a:lstStyle/>
          <a:p>
            <a:fld id="{7EF60640-3923-475A-A73D-D1A9E4B94559}" type="slidenum">
              <a:rPr lang="en-US" altLang="en-US"/>
              <a:pPr/>
              <a:t>62</a:t>
            </a:fld>
            <a:endParaRPr lang="en-US" altLang="en-US"/>
          </a:p>
        </p:txBody>
      </p:sp>
      <p:sp>
        <p:nvSpPr>
          <p:cNvPr id="280578" name="Rectangle 2">
            <a:extLst>
              <a:ext uri="{FF2B5EF4-FFF2-40B4-BE49-F238E27FC236}">
                <a16:creationId xmlns:a16="http://schemas.microsoft.com/office/drawing/2014/main" id="{E60D5B52-76A6-46EF-C68B-261E1FA7A807}"/>
              </a:ext>
            </a:extLst>
          </p:cNvPr>
          <p:cNvSpPr>
            <a:spLocks noChangeArrowheads="1" noTextEdit="1"/>
          </p:cNvSpPr>
          <p:nvPr>
            <p:ph type="sldImg"/>
          </p:nvPr>
        </p:nvSpPr>
        <p:spPr>
          <a:ln/>
        </p:spPr>
      </p:sp>
      <p:sp>
        <p:nvSpPr>
          <p:cNvPr id="280579" name="Rectangle 3">
            <a:extLst>
              <a:ext uri="{FF2B5EF4-FFF2-40B4-BE49-F238E27FC236}">
                <a16:creationId xmlns:a16="http://schemas.microsoft.com/office/drawing/2014/main" id="{040F6A0F-EA9B-E64A-E32F-C5E56104B4B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949847B-80F7-26E0-DE30-684901AD70F4}"/>
              </a:ext>
            </a:extLst>
          </p:cNvPr>
          <p:cNvSpPr>
            <a:spLocks noGrp="1" noChangeArrowheads="1"/>
          </p:cNvSpPr>
          <p:nvPr>
            <p:ph type="sldNum" sz="quarter" idx="5"/>
          </p:nvPr>
        </p:nvSpPr>
        <p:spPr>
          <a:ln/>
        </p:spPr>
        <p:txBody>
          <a:bodyPr/>
          <a:lstStyle/>
          <a:p>
            <a:fld id="{571FDDA8-6241-4FBA-90BB-96395B8BE8DD}" type="slidenum">
              <a:rPr lang="en-US" altLang="en-US"/>
              <a:pPr/>
              <a:t>63</a:t>
            </a:fld>
            <a:endParaRPr lang="en-US" altLang="en-US"/>
          </a:p>
        </p:txBody>
      </p:sp>
      <p:sp>
        <p:nvSpPr>
          <p:cNvPr id="281602" name="Rectangle 2">
            <a:extLst>
              <a:ext uri="{FF2B5EF4-FFF2-40B4-BE49-F238E27FC236}">
                <a16:creationId xmlns:a16="http://schemas.microsoft.com/office/drawing/2014/main" id="{036BFDAC-33F1-21CE-92FE-CED857BABA54}"/>
              </a:ext>
            </a:extLst>
          </p:cNvPr>
          <p:cNvSpPr>
            <a:spLocks noChangeArrowheads="1" noTextEdit="1"/>
          </p:cNvSpPr>
          <p:nvPr>
            <p:ph type="sldImg"/>
          </p:nvPr>
        </p:nvSpPr>
        <p:spPr>
          <a:ln/>
        </p:spPr>
      </p:sp>
      <p:sp>
        <p:nvSpPr>
          <p:cNvPr id="281603" name="Rectangle 3">
            <a:extLst>
              <a:ext uri="{FF2B5EF4-FFF2-40B4-BE49-F238E27FC236}">
                <a16:creationId xmlns:a16="http://schemas.microsoft.com/office/drawing/2014/main" id="{AE497FD7-57D8-4569-B8C6-994D8AA0CA5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4E18102-2E4B-77CC-158B-61501791C085}"/>
              </a:ext>
            </a:extLst>
          </p:cNvPr>
          <p:cNvSpPr>
            <a:spLocks noGrp="1" noChangeArrowheads="1"/>
          </p:cNvSpPr>
          <p:nvPr>
            <p:ph type="sldNum" sz="quarter" idx="5"/>
          </p:nvPr>
        </p:nvSpPr>
        <p:spPr>
          <a:ln/>
        </p:spPr>
        <p:txBody>
          <a:bodyPr/>
          <a:lstStyle/>
          <a:p>
            <a:fld id="{53D899A3-3FBD-4DAE-B5D7-A3F620C8F2EF}" type="slidenum">
              <a:rPr lang="en-US" altLang="en-US"/>
              <a:pPr/>
              <a:t>64</a:t>
            </a:fld>
            <a:endParaRPr lang="en-US" altLang="en-US"/>
          </a:p>
        </p:txBody>
      </p:sp>
      <p:sp>
        <p:nvSpPr>
          <p:cNvPr id="318466" name="Rectangle 2">
            <a:extLst>
              <a:ext uri="{FF2B5EF4-FFF2-40B4-BE49-F238E27FC236}">
                <a16:creationId xmlns:a16="http://schemas.microsoft.com/office/drawing/2014/main" id="{3841A103-226E-EE6A-6CAA-C9D164E20D46}"/>
              </a:ext>
            </a:extLst>
          </p:cNvPr>
          <p:cNvSpPr>
            <a:spLocks noChangeArrowheads="1" noTextEdit="1"/>
          </p:cNvSpPr>
          <p:nvPr>
            <p:ph type="sldImg"/>
          </p:nvPr>
        </p:nvSpPr>
        <p:spPr>
          <a:ln/>
        </p:spPr>
      </p:sp>
      <p:sp>
        <p:nvSpPr>
          <p:cNvPr id="318467" name="Rectangle 3">
            <a:extLst>
              <a:ext uri="{FF2B5EF4-FFF2-40B4-BE49-F238E27FC236}">
                <a16:creationId xmlns:a16="http://schemas.microsoft.com/office/drawing/2014/main" id="{93A6AFC4-7052-FB99-6B1D-207C9CB2DD8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85B941E-B572-E2A8-2B65-AA57A49CDB7F}"/>
              </a:ext>
            </a:extLst>
          </p:cNvPr>
          <p:cNvSpPr>
            <a:spLocks noGrp="1" noChangeArrowheads="1"/>
          </p:cNvSpPr>
          <p:nvPr>
            <p:ph type="sldNum" sz="quarter" idx="5"/>
          </p:nvPr>
        </p:nvSpPr>
        <p:spPr>
          <a:ln/>
        </p:spPr>
        <p:txBody>
          <a:bodyPr/>
          <a:lstStyle/>
          <a:p>
            <a:fld id="{5E525879-482E-49D3-A837-59CD3E361BA4}" type="slidenum">
              <a:rPr lang="en-US" altLang="en-US"/>
              <a:pPr/>
              <a:t>65</a:t>
            </a:fld>
            <a:endParaRPr lang="en-US" altLang="en-US"/>
          </a:p>
        </p:txBody>
      </p:sp>
      <p:sp>
        <p:nvSpPr>
          <p:cNvPr id="319490" name="Rectangle 2">
            <a:extLst>
              <a:ext uri="{FF2B5EF4-FFF2-40B4-BE49-F238E27FC236}">
                <a16:creationId xmlns:a16="http://schemas.microsoft.com/office/drawing/2014/main" id="{4AC8FBB4-480A-0DDF-C832-A8BDEBBF9A90}"/>
              </a:ext>
            </a:extLst>
          </p:cNvPr>
          <p:cNvSpPr>
            <a:spLocks noChangeArrowheads="1" noTextEdit="1"/>
          </p:cNvSpPr>
          <p:nvPr>
            <p:ph type="sldImg"/>
          </p:nvPr>
        </p:nvSpPr>
        <p:spPr>
          <a:ln/>
        </p:spPr>
      </p:sp>
      <p:sp>
        <p:nvSpPr>
          <p:cNvPr id="319491" name="Rectangle 3">
            <a:extLst>
              <a:ext uri="{FF2B5EF4-FFF2-40B4-BE49-F238E27FC236}">
                <a16:creationId xmlns:a16="http://schemas.microsoft.com/office/drawing/2014/main" id="{CA79BB9D-B905-D435-220A-3A1EFD3106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44E0BA01-2B9C-BC97-D3F3-1A9789DE614C}"/>
              </a:ext>
            </a:extLst>
          </p:cNvPr>
          <p:cNvSpPr>
            <a:spLocks noGrp="1" noChangeArrowheads="1"/>
          </p:cNvSpPr>
          <p:nvPr>
            <p:ph type="sldNum" sz="quarter" idx="5"/>
          </p:nvPr>
        </p:nvSpPr>
        <p:spPr>
          <a:ln/>
        </p:spPr>
        <p:txBody>
          <a:bodyPr/>
          <a:lstStyle/>
          <a:p>
            <a:fld id="{43C3A7DA-35D0-4583-A4BB-0F36553DAF4D}" type="slidenum">
              <a:rPr lang="en-US" altLang="en-US"/>
              <a:pPr/>
              <a:t>66</a:t>
            </a:fld>
            <a:endParaRPr lang="en-US" altLang="en-US"/>
          </a:p>
        </p:txBody>
      </p:sp>
      <p:sp>
        <p:nvSpPr>
          <p:cNvPr id="321538" name="Rectangle 2">
            <a:extLst>
              <a:ext uri="{FF2B5EF4-FFF2-40B4-BE49-F238E27FC236}">
                <a16:creationId xmlns:a16="http://schemas.microsoft.com/office/drawing/2014/main" id="{187461A1-4A32-CCC5-D1B4-99CB8AAE08ED}"/>
              </a:ext>
            </a:extLst>
          </p:cNvPr>
          <p:cNvSpPr>
            <a:spLocks noChangeArrowheads="1" noTextEdit="1"/>
          </p:cNvSpPr>
          <p:nvPr>
            <p:ph type="sldImg"/>
          </p:nvPr>
        </p:nvSpPr>
        <p:spPr>
          <a:ln/>
        </p:spPr>
      </p:sp>
      <p:sp>
        <p:nvSpPr>
          <p:cNvPr id="321539" name="Rectangle 3">
            <a:extLst>
              <a:ext uri="{FF2B5EF4-FFF2-40B4-BE49-F238E27FC236}">
                <a16:creationId xmlns:a16="http://schemas.microsoft.com/office/drawing/2014/main" id="{B2331B50-9732-413B-15CE-FC2CB19A999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C28E9FB-F82D-7D7E-824B-146727E620DF}"/>
              </a:ext>
            </a:extLst>
          </p:cNvPr>
          <p:cNvSpPr>
            <a:spLocks noGrp="1" noChangeArrowheads="1"/>
          </p:cNvSpPr>
          <p:nvPr>
            <p:ph type="sldNum" sz="quarter" idx="5"/>
          </p:nvPr>
        </p:nvSpPr>
        <p:spPr>
          <a:ln/>
        </p:spPr>
        <p:txBody>
          <a:bodyPr/>
          <a:lstStyle/>
          <a:p>
            <a:fld id="{6FAC978F-B279-4CB9-8AC8-E25412074158}" type="slidenum">
              <a:rPr lang="en-US" altLang="en-US"/>
              <a:pPr/>
              <a:t>67</a:t>
            </a:fld>
            <a:endParaRPr lang="en-US" altLang="en-US"/>
          </a:p>
        </p:txBody>
      </p:sp>
      <p:sp>
        <p:nvSpPr>
          <p:cNvPr id="303106" name="Rectangle 2">
            <a:extLst>
              <a:ext uri="{FF2B5EF4-FFF2-40B4-BE49-F238E27FC236}">
                <a16:creationId xmlns:a16="http://schemas.microsoft.com/office/drawing/2014/main" id="{D999E03D-A26D-31DA-A4A6-F09DFEADB557}"/>
              </a:ext>
            </a:extLst>
          </p:cNvPr>
          <p:cNvSpPr>
            <a:spLocks noChangeArrowheads="1" noTextEdit="1"/>
          </p:cNvSpPr>
          <p:nvPr>
            <p:ph type="sldImg"/>
          </p:nvPr>
        </p:nvSpPr>
        <p:spPr>
          <a:ln/>
        </p:spPr>
      </p:sp>
      <p:sp>
        <p:nvSpPr>
          <p:cNvPr id="303107" name="Rectangle 3">
            <a:extLst>
              <a:ext uri="{FF2B5EF4-FFF2-40B4-BE49-F238E27FC236}">
                <a16:creationId xmlns:a16="http://schemas.microsoft.com/office/drawing/2014/main" id="{452AC276-881D-8579-817B-91D13FEC8D3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81F00E1-70C4-28C2-A153-4C666620FA8A}"/>
              </a:ext>
            </a:extLst>
          </p:cNvPr>
          <p:cNvSpPr>
            <a:spLocks noGrp="1" noChangeArrowheads="1"/>
          </p:cNvSpPr>
          <p:nvPr>
            <p:ph type="sldNum" sz="quarter" idx="5"/>
          </p:nvPr>
        </p:nvSpPr>
        <p:spPr>
          <a:ln/>
        </p:spPr>
        <p:txBody>
          <a:bodyPr/>
          <a:lstStyle/>
          <a:p>
            <a:fld id="{9E006577-D56F-42CA-9F7D-68A61CB9ECFD}" type="slidenum">
              <a:rPr lang="en-US" altLang="en-US"/>
              <a:pPr/>
              <a:t>68</a:t>
            </a:fld>
            <a:endParaRPr lang="en-US" altLang="en-US"/>
          </a:p>
        </p:txBody>
      </p:sp>
      <p:sp>
        <p:nvSpPr>
          <p:cNvPr id="323586" name="Rectangle 2">
            <a:extLst>
              <a:ext uri="{FF2B5EF4-FFF2-40B4-BE49-F238E27FC236}">
                <a16:creationId xmlns:a16="http://schemas.microsoft.com/office/drawing/2014/main" id="{C236FD26-831E-702A-3566-CC32DB0FFD2A}"/>
              </a:ext>
            </a:extLst>
          </p:cNvPr>
          <p:cNvSpPr>
            <a:spLocks noChangeArrowheads="1" noTextEdit="1"/>
          </p:cNvSpPr>
          <p:nvPr>
            <p:ph type="sldImg"/>
          </p:nvPr>
        </p:nvSpPr>
        <p:spPr>
          <a:xfrm>
            <a:off x="1144588" y="685800"/>
            <a:ext cx="4572000" cy="3429000"/>
          </a:xfrm>
          <a:ln/>
        </p:spPr>
      </p:sp>
      <p:sp>
        <p:nvSpPr>
          <p:cNvPr id="323587" name="Rectangle 3">
            <a:extLst>
              <a:ext uri="{FF2B5EF4-FFF2-40B4-BE49-F238E27FC236}">
                <a16:creationId xmlns:a16="http://schemas.microsoft.com/office/drawing/2014/main" id="{AD4E0987-F2B6-CD1E-D3C8-A2317A01B8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F348E5E7-3E8A-A223-7505-F2A22F7DDE32}"/>
              </a:ext>
            </a:extLst>
          </p:cNvPr>
          <p:cNvSpPr>
            <a:spLocks noGrp="1" noChangeArrowheads="1"/>
          </p:cNvSpPr>
          <p:nvPr>
            <p:ph type="sldNum" sz="quarter" idx="5"/>
          </p:nvPr>
        </p:nvSpPr>
        <p:spPr>
          <a:ln/>
        </p:spPr>
        <p:txBody>
          <a:bodyPr/>
          <a:lstStyle/>
          <a:p>
            <a:fld id="{2986434B-D471-40DA-AA4C-2966520749B3}" type="slidenum">
              <a:rPr lang="en-US" altLang="en-US"/>
              <a:pPr/>
              <a:t>7</a:t>
            </a:fld>
            <a:endParaRPr lang="en-US" altLang="en-US"/>
          </a:p>
        </p:txBody>
      </p:sp>
      <p:sp>
        <p:nvSpPr>
          <p:cNvPr id="207874" name="Rectangle 2">
            <a:extLst>
              <a:ext uri="{FF2B5EF4-FFF2-40B4-BE49-F238E27FC236}">
                <a16:creationId xmlns:a16="http://schemas.microsoft.com/office/drawing/2014/main" id="{1A1A1267-C94A-5E1D-5835-6C31E64F9FCB}"/>
              </a:ext>
            </a:extLst>
          </p:cNvPr>
          <p:cNvSpPr>
            <a:spLocks noChangeArrowheads="1" noTextEdit="1"/>
          </p:cNvSpPr>
          <p:nvPr>
            <p:ph type="sldImg"/>
          </p:nvPr>
        </p:nvSpPr>
        <p:spPr>
          <a:ln/>
        </p:spPr>
      </p:sp>
      <p:sp>
        <p:nvSpPr>
          <p:cNvPr id="207875" name="Rectangle 3">
            <a:extLst>
              <a:ext uri="{FF2B5EF4-FFF2-40B4-BE49-F238E27FC236}">
                <a16:creationId xmlns:a16="http://schemas.microsoft.com/office/drawing/2014/main" id="{B9C713FB-3886-019D-CD64-26A53055765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4E73B274-5452-1687-86BC-7A11243A6C99}"/>
              </a:ext>
            </a:extLst>
          </p:cNvPr>
          <p:cNvSpPr>
            <a:spLocks noGrp="1" noChangeArrowheads="1"/>
          </p:cNvSpPr>
          <p:nvPr>
            <p:ph type="sldNum" sz="quarter" idx="5"/>
          </p:nvPr>
        </p:nvSpPr>
        <p:spPr>
          <a:ln/>
        </p:spPr>
        <p:txBody>
          <a:bodyPr/>
          <a:lstStyle/>
          <a:p>
            <a:fld id="{F2E3AB80-CE36-4CC2-8CF0-87A9EEA05A8A}" type="slidenum">
              <a:rPr lang="en-US" altLang="en-US"/>
              <a:pPr/>
              <a:t>8</a:t>
            </a:fld>
            <a:endParaRPr lang="en-US" altLang="en-US"/>
          </a:p>
        </p:txBody>
      </p:sp>
      <p:sp>
        <p:nvSpPr>
          <p:cNvPr id="208898" name="Rectangle 2">
            <a:extLst>
              <a:ext uri="{FF2B5EF4-FFF2-40B4-BE49-F238E27FC236}">
                <a16:creationId xmlns:a16="http://schemas.microsoft.com/office/drawing/2014/main" id="{5A1776E5-78C4-A41D-091E-D081E4F65E22}"/>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E46F9BBB-74B0-4F36-36EA-BC70E69DB3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B1EA724E-E083-C16E-B230-C17D93FAC52B}"/>
              </a:ext>
            </a:extLst>
          </p:cNvPr>
          <p:cNvSpPr>
            <a:spLocks noGrp="1" noChangeArrowheads="1"/>
          </p:cNvSpPr>
          <p:nvPr>
            <p:ph type="sldNum" sz="quarter" idx="5"/>
          </p:nvPr>
        </p:nvSpPr>
        <p:spPr>
          <a:ln/>
        </p:spPr>
        <p:txBody>
          <a:bodyPr/>
          <a:lstStyle/>
          <a:p>
            <a:fld id="{3341359F-10A4-4796-91FA-CE225030DB51}" type="slidenum">
              <a:rPr lang="en-US" altLang="en-US"/>
              <a:pPr/>
              <a:t>9</a:t>
            </a:fld>
            <a:endParaRPr lang="en-US" altLang="en-US"/>
          </a:p>
        </p:txBody>
      </p:sp>
      <p:sp>
        <p:nvSpPr>
          <p:cNvPr id="191490" name="Rectangle 2">
            <a:extLst>
              <a:ext uri="{FF2B5EF4-FFF2-40B4-BE49-F238E27FC236}">
                <a16:creationId xmlns:a16="http://schemas.microsoft.com/office/drawing/2014/main" id="{0DA40F30-A7F3-4DC6-5FE0-3FBDD620080D}"/>
              </a:ext>
            </a:extLst>
          </p:cNvPr>
          <p:cNvSpPr>
            <a:spLocks noChangeArrowheads="1" noTextEdit="1"/>
          </p:cNvSpPr>
          <p:nvPr>
            <p:ph type="sldImg"/>
          </p:nvPr>
        </p:nvSpPr>
        <p:spPr>
          <a:ln/>
        </p:spPr>
      </p:sp>
      <p:sp>
        <p:nvSpPr>
          <p:cNvPr id="191491" name="Rectangle 3">
            <a:extLst>
              <a:ext uri="{FF2B5EF4-FFF2-40B4-BE49-F238E27FC236}">
                <a16:creationId xmlns:a16="http://schemas.microsoft.com/office/drawing/2014/main" id="{5484F2D1-8389-6414-42D4-0E2D3215E932}"/>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C9B9F9E1-FCA7-0AB9-3B1F-29FAD24C7600}"/>
              </a:ext>
            </a:extLst>
          </p:cNvPr>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altLang="en-US" noProof="0"/>
              <a:t>Click to edit Master title style</a:t>
            </a:r>
          </a:p>
        </p:txBody>
      </p:sp>
      <p:sp>
        <p:nvSpPr>
          <p:cNvPr id="64515" name="Rectangle 3">
            <a:extLst>
              <a:ext uri="{FF2B5EF4-FFF2-40B4-BE49-F238E27FC236}">
                <a16:creationId xmlns:a16="http://schemas.microsoft.com/office/drawing/2014/main" id="{BAD63640-2EE8-0242-C071-5890975DADB9}"/>
              </a:ext>
            </a:extLst>
          </p:cNvPr>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a:t>Click to edit Master subtitle style</a:t>
            </a:r>
          </a:p>
        </p:txBody>
      </p:sp>
      <p:sp>
        <p:nvSpPr>
          <p:cNvPr id="64516" name="Rectangle 4">
            <a:extLst>
              <a:ext uri="{FF2B5EF4-FFF2-40B4-BE49-F238E27FC236}">
                <a16:creationId xmlns:a16="http://schemas.microsoft.com/office/drawing/2014/main" id="{E77EFD57-85B0-482F-55DD-9536ADDD4650}"/>
              </a:ext>
            </a:extLst>
          </p:cNvPr>
          <p:cNvSpPr>
            <a:spLocks noGrp="1" noChangeArrowheads="1"/>
          </p:cNvSpPr>
          <p:nvPr>
            <p:ph type="dt" sz="half" idx="2"/>
          </p:nvPr>
        </p:nvSpPr>
        <p:spPr>
          <a:xfrm>
            <a:off x="914400" y="6400800"/>
            <a:ext cx="1905000" cy="457200"/>
          </a:xfrm>
        </p:spPr>
        <p:txBody>
          <a:bodyPr anchorCtr="0"/>
          <a:lstStyle>
            <a:lvl1pPr>
              <a:defRPr/>
            </a:lvl1pPr>
          </a:lstStyle>
          <a:p>
            <a:endParaRPr lang="en-US" altLang="en-US"/>
          </a:p>
        </p:txBody>
      </p:sp>
      <p:sp>
        <p:nvSpPr>
          <p:cNvPr id="64517" name="Rectangle 5">
            <a:extLst>
              <a:ext uri="{FF2B5EF4-FFF2-40B4-BE49-F238E27FC236}">
                <a16:creationId xmlns:a16="http://schemas.microsoft.com/office/drawing/2014/main" id="{97738F24-3421-AD37-69F3-328758F1A67E}"/>
              </a:ext>
            </a:extLst>
          </p:cNvPr>
          <p:cNvSpPr>
            <a:spLocks noGrp="1" noChangeArrowheads="1"/>
          </p:cNvSpPr>
          <p:nvPr>
            <p:ph type="ftr" sz="quarter" idx="3"/>
          </p:nvPr>
        </p:nvSpPr>
        <p:spPr>
          <a:xfrm>
            <a:off x="3505200" y="6400800"/>
            <a:ext cx="2895600" cy="457200"/>
          </a:xfrm>
        </p:spPr>
        <p:txBody>
          <a:bodyPr anchorCtr="0"/>
          <a:lstStyle>
            <a:lvl1pPr>
              <a:defRPr/>
            </a:lvl1pPr>
          </a:lstStyle>
          <a:p>
            <a:endParaRPr lang="en-US" altLang="en-US"/>
          </a:p>
        </p:txBody>
      </p:sp>
      <p:sp>
        <p:nvSpPr>
          <p:cNvPr id="64518" name="Rectangle 6">
            <a:extLst>
              <a:ext uri="{FF2B5EF4-FFF2-40B4-BE49-F238E27FC236}">
                <a16:creationId xmlns:a16="http://schemas.microsoft.com/office/drawing/2014/main" id="{43559996-E761-6290-7FE0-76CCFF1D3312}"/>
              </a:ext>
            </a:extLst>
          </p:cNvPr>
          <p:cNvSpPr>
            <a:spLocks noGrp="1" noChangeArrowheads="1"/>
          </p:cNvSpPr>
          <p:nvPr>
            <p:ph type="sldNum" sz="quarter" idx="4"/>
          </p:nvPr>
        </p:nvSpPr>
        <p:spPr/>
        <p:txBody>
          <a:bodyPr anchorCtr="0"/>
          <a:lstStyle>
            <a:lvl1pPr>
              <a:defRPr/>
            </a:lvl1pPr>
          </a:lstStyle>
          <a:p>
            <a:fld id="{759A5653-DDA7-4546-B1E9-367FC6332F77}" type="slidenum">
              <a:rPr lang="en-US" altLang="en-US"/>
              <a:pPr/>
              <a:t>‹#›</a:t>
            </a:fld>
            <a:endParaRPr lang="en-US" altLang="en-US"/>
          </a:p>
        </p:txBody>
      </p:sp>
      <p:grpSp>
        <p:nvGrpSpPr>
          <p:cNvPr id="64519" name="Group 7">
            <a:extLst>
              <a:ext uri="{FF2B5EF4-FFF2-40B4-BE49-F238E27FC236}">
                <a16:creationId xmlns:a16="http://schemas.microsoft.com/office/drawing/2014/main" id="{C40DCC46-F4E8-93DE-C07E-E2C2C03B15AA}"/>
              </a:ext>
            </a:extLst>
          </p:cNvPr>
          <p:cNvGrpSpPr>
            <a:grpSpLocks/>
          </p:cNvGrpSpPr>
          <p:nvPr/>
        </p:nvGrpSpPr>
        <p:grpSpPr bwMode="auto">
          <a:xfrm>
            <a:off x="0" y="0"/>
            <a:ext cx="6362700" cy="6858000"/>
            <a:chOff x="0" y="0"/>
            <a:chExt cx="4008" cy="4320"/>
          </a:xfrm>
        </p:grpSpPr>
        <p:pic>
          <p:nvPicPr>
            <p:cNvPr id="64520" name="Picture 8">
              <a:extLst>
                <a:ext uri="{FF2B5EF4-FFF2-40B4-BE49-F238E27FC236}">
                  <a16:creationId xmlns:a16="http://schemas.microsoft.com/office/drawing/2014/main" id="{807886F1-3BA0-2675-1091-97C7B46B7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a:extLst>
                <a:ext uri="{FF2B5EF4-FFF2-40B4-BE49-F238E27FC236}">
                  <a16:creationId xmlns:a16="http://schemas.microsoft.com/office/drawing/2014/main" id="{5C0CBC5C-54C2-04D6-DE51-07467940B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64522" name="Picture 10">
            <a:extLst>
              <a:ext uri="{FF2B5EF4-FFF2-40B4-BE49-F238E27FC236}">
                <a16:creationId xmlns:a16="http://schemas.microsoft.com/office/drawing/2014/main" id="{D1017D6A-4E13-908C-A70D-35B2F345C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7BB3-BD78-2F6D-E501-73ADB3C2C1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6E1329-DDE6-E871-40EB-9DCE04FAD2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77A9E9-CA33-E634-2B93-4FD26A38678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0D689C5-B2FA-A4F3-70B4-F1E0D7884D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EC28C4-BA20-4C08-05C4-AF8173CE9BE9}"/>
              </a:ext>
            </a:extLst>
          </p:cNvPr>
          <p:cNvSpPr>
            <a:spLocks noGrp="1"/>
          </p:cNvSpPr>
          <p:nvPr>
            <p:ph type="sldNum" sz="quarter" idx="12"/>
          </p:nvPr>
        </p:nvSpPr>
        <p:spPr/>
        <p:txBody>
          <a:bodyPr/>
          <a:lstStyle>
            <a:lvl1pPr>
              <a:defRPr/>
            </a:lvl1pPr>
          </a:lstStyle>
          <a:p>
            <a:fld id="{CA1F33AC-D8CF-4DEA-9241-B2FC8F2A69F7}" type="slidenum">
              <a:rPr lang="en-US" altLang="en-US"/>
              <a:pPr/>
              <a:t>‹#›</a:t>
            </a:fld>
            <a:endParaRPr lang="en-US" altLang="en-US"/>
          </a:p>
        </p:txBody>
      </p:sp>
    </p:spTree>
    <p:extLst>
      <p:ext uri="{BB962C8B-B14F-4D97-AF65-F5344CB8AC3E}">
        <p14:creationId xmlns:p14="http://schemas.microsoft.com/office/powerpoint/2010/main" val="192741481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13590A-60D7-3DD3-1103-8E0F3985A790}"/>
              </a:ext>
            </a:extLst>
          </p:cNvPr>
          <p:cNvSpPr>
            <a:spLocks noGrp="1"/>
          </p:cNvSpPr>
          <p:nvPr>
            <p:ph type="title" orient="vert"/>
          </p:nvPr>
        </p:nvSpPr>
        <p:spPr>
          <a:xfrm>
            <a:off x="6896100" y="381000"/>
            <a:ext cx="1943100" cy="54991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94D084-B4FB-3F8A-BA7B-22FD683E5A22}"/>
              </a:ext>
            </a:extLst>
          </p:cNvPr>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1D9EB5-14BD-4704-72C5-615EC5A39F4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A027E5-0C56-02C1-CF3A-67423F95975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320EF7B-0D60-735B-AD54-F2EC8BE20E4B}"/>
              </a:ext>
            </a:extLst>
          </p:cNvPr>
          <p:cNvSpPr>
            <a:spLocks noGrp="1"/>
          </p:cNvSpPr>
          <p:nvPr>
            <p:ph type="sldNum" sz="quarter" idx="12"/>
          </p:nvPr>
        </p:nvSpPr>
        <p:spPr/>
        <p:txBody>
          <a:bodyPr/>
          <a:lstStyle>
            <a:lvl1pPr>
              <a:defRPr/>
            </a:lvl1pPr>
          </a:lstStyle>
          <a:p>
            <a:fld id="{E5ED8BFA-7776-45CD-808D-C9A9B875775B}" type="slidenum">
              <a:rPr lang="en-US" altLang="en-US"/>
              <a:pPr/>
              <a:t>‹#›</a:t>
            </a:fld>
            <a:endParaRPr lang="en-US" altLang="en-US"/>
          </a:p>
        </p:txBody>
      </p:sp>
    </p:spTree>
    <p:extLst>
      <p:ext uri="{BB962C8B-B14F-4D97-AF65-F5344CB8AC3E}">
        <p14:creationId xmlns:p14="http://schemas.microsoft.com/office/powerpoint/2010/main" val="275636118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CED5-EFAA-819A-F95A-24E007140C41}"/>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18D581-AC9F-FBC6-7A9E-F4485EDA1333}"/>
              </a:ext>
            </a:extLst>
          </p:cNvPr>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914D7689-845F-436A-F8ED-D9878FEB557A}"/>
              </a:ext>
            </a:extLst>
          </p:cNvPr>
          <p:cNvSpPr>
            <a:spLocks noGrp="1"/>
          </p:cNvSpPr>
          <p:nvPr>
            <p:ph type="clipArt" sz="half" idx="2"/>
          </p:nvPr>
        </p:nvSpPr>
        <p:spPr>
          <a:xfrm>
            <a:off x="5022850" y="1766888"/>
            <a:ext cx="3808413" cy="4113212"/>
          </a:xfrm>
        </p:spPr>
        <p:txBody>
          <a:bodyPr/>
          <a:lstStyle/>
          <a:p>
            <a:endParaRPr lang="en-GB"/>
          </a:p>
        </p:txBody>
      </p:sp>
      <p:sp>
        <p:nvSpPr>
          <p:cNvPr id="5" name="Date Placeholder 4">
            <a:extLst>
              <a:ext uri="{FF2B5EF4-FFF2-40B4-BE49-F238E27FC236}">
                <a16:creationId xmlns:a16="http://schemas.microsoft.com/office/drawing/2014/main" id="{38BD4235-5A94-9102-0576-A8750B938819}"/>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AC93204-F3C5-9358-9CBC-A8DAC4D51CB6}"/>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B0F323-BB18-5E96-0FD6-2F105FFC981C}"/>
              </a:ext>
            </a:extLst>
          </p:cNvPr>
          <p:cNvSpPr>
            <a:spLocks noGrp="1"/>
          </p:cNvSpPr>
          <p:nvPr>
            <p:ph type="sldNum" sz="quarter" idx="12"/>
          </p:nvPr>
        </p:nvSpPr>
        <p:spPr>
          <a:xfrm>
            <a:off x="7010400" y="6400800"/>
            <a:ext cx="1905000" cy="457200"/>
          </a:xfrm>
        </p:spPr>
        <p:txBody>
          <a:bodyPr/>
          <a:lstStyle>
            <a:lvl1pPr>
              <a:defRPr/>
            </a:lvl1pPr>
          </a:lstStyle>
          <a:p>
            <a:fld id="{697D3BFA-C602-4E7A-9890-F41F30EA0073}" type="slidenum">
              <a:rPr lang="en-US" altLang="en-US"/>
              <a:pPr/>
              <a:t>‹#›</a:t>
            </a:fld>
            <a:endParaRPr lang="en-US" altLang="en-US"/>
          </a:p>
        </p:txBody>
      </p:sp>
    </p:spTree>
    <p:extLst>
      <p:ext uri="{BB962C8B-B14F-4D97-AF65-F5344CB8AC3E}">
        <p14:creationId xmlns:p14="http://schemas.microsoft.com/office/powerpoint/2010/main" val="262820121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1C78-CC94-EDD4-3BA7-A340BCE368A7}"/>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34124955-6B19-5E32-0C19-7EE350FC3E4C}"/>
              </a:ext>
            </a:extLst>
          </p:cNvPr>
          <p:cNvSpPr>
            <a:spLocks noGrp="1"/>
          </p:cNvSpPr>
          <p:nvPr>
            <p:ph type="clipArt" sz="half" idx="1"/>
          </p:nvPr>
        </p:nvSpPr>
        <p:spPr>
          <a:xfrm>
            <a:off x="1062038" y="1766888"/>
            <a:ext cx="3808412" cy="4113212"/>
          </a:xfrm>
        </p:spPr>
        <p:txBody>
          <a:bodyPr/>
          <a:lstStyle/>
          <a:p>
            <a:endParaRPr lang="en-GB"/>
          </a:p>
        </p:txBody>
      </p:sp>
      <p:sp>
        <p:nvSpPr>
          <p:cNvPr id="4" name="Text Placeholder 3">
            <a:extLst>
              <a:ext uri="{FF2B5EF4-FFF2-40B4-BE49-F238E27FC236}">
                <a16:creationId xmlns:a16="http://schemas.microsoft.com/office/drawing/2014/main" id="{7F491DD4-C556-7853-6DC2-C4ED43BC77D3}"/>
              </a:ext>
            </a:extLst>
          </p:cNvPr>
          <p:cNvSpPr>
            <a:spLocks noGrp="1"/>
          </p:cNvSpPr>
          <p:nvPr>
            <p:ph type="body"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8AD1D3-0A28-C193-0FBA-21BFF83BA1EF}"/>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5BE2D34-1638-175A-B8D0-103946B196B1}"/>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A45149-D8B5-EC4A-ABCB-BC88E818DC31}"/>
              </a:ext>
            </a:extLst>
          </p:cNvPr>
          <p:cNvSpPr>
            <a:spLocks noGrp="1"/>
          </p:cNvSpPr>
          <p:nvPr>
            <p:ph type="sldNum" sz="quarter" idx="12"/>
          </p:nvPr>
        </p:nvSpPr>
        <p:spPr>
          <a:xfrm>
            <a:off x="7010400" y="6400800"/>
            <a:ext cx="1905000" cy="457200"/>
          </a:xfrm>
        </p:spPr>
        <p:txBody>
          <a:bodyPr/>
          <a:lstStyle>
            <a:lvl1pPr>
              <a:defRPr/>
            </a:lvl1pPr>
          </a:lstStyle>
          <a:p>
            <a:fld id="{755ED8FE-C2B3-4E77-ACD0-886B5C6CE6E1}" type="slidenum">
              <a:rPr lang="en-US" altLang="en-US"/>
              <a:pPr/>
              <a:t>‹#›</a:t>
            </a:fld>
            <a:endParaRPr lang="en-US" altLang="en-US"/>
          </a:p>
        </p:txBody>
      </p:sp>
    </p:spTree>
    <p:extLst>
      <p:ext uri="{BB962C8B-B14F-4D97-AF65-F5344CB8AC3E}">
        <p14:creationId xmlns:p14="http://schemas.microsoft.com/office/powerpoint/2010/main" val="82683486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F005F-CE78-EE49-0F65-EE0ADB51A3BC}"/>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E8B371-4DF5-2422-2AF4-66ACA9884BCA}"/>
              </a:ext>
            </a:extLst>
          </p:cNvPr>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33E269FD-4C67-0020-1A78-573C2D68F0B6}"/>
              </a:ext>
            </a:extLst>
          </p:cNvPr>
          <p:cNvSpPr>
            <a:spLocks noGrp="1"/>
          </p:cNvSpPr>
          <p:nvPr>
            <p:ph type="chart" sz="half" idx="2"/>
          </p:nvPr>
        </p:nvSpPr>
        <p:spPr>
          <a:xfrm>
            <a:off x="5022850" y="1766888"/>
            <a:ext cx="3808413" cy="4113212"/>
          </a:xfrm>
        </p:spPr>
        <p:txBody>
          <a:bodyPr/>
          <a:lstStyle/>
          <a:p>
            <a:endParaRPr lang="en-GB"/>
          </a:p>
        </p:txBody>
      </p:sp>
      <p:sp>
        <p:nvSpPr>
          <p:cNvPr id="5" name="Date Placeholder 4">
            <a:extLst>
              <a:ext uri="{FF2B5EF4-FFF2-40B4-BE49-F238E27FC236}">
                <a16:creationId xmlns:a16="http://schemas.microsoft.com/office/drawing/2014/main" id="{64481D37-4B5F-55E7-9596-EA1E9303D655}"/>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077650D-D687-13F4-BE93-4467F6DD003D}"/>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78DA55C-2CFD-FCAE-B224-47310A4EEE60}"/>
              </a:ext>
            </a:extLst>
          </p:cNvPr>
          <p:cNvSpPr>
            <a:spLocks noGrp="1"/>
          </p:cNvSpPr>
          <p:nvPr>
            <p:ph type="sldNum" sz="quarter" idx="12"/>
          </p:nvPr>
        </p:nvSpPr>
        <p:spPr>
          <a:xfrm>
            <a:off x="7010400" y="6400800"/>
            <a:ext cx="1905000" cy="457200"/>
          </a:xfrm>
        </p:spPr>
        <p:txBody>
          <a:bodyPr/>
          <a:lstStyle>
            <a:lvl1pPr>
              <a:defRPr/>
            </a:lvl1pPr>
          </a:lstStyle>
          <a:p>
            <a:fld id="{3BA9EC69-0D53-4853-AF09-8B3C09494D07}" type="slidenum">
              <a:rPr lang="en-US" altLang="en-US"/>
              <a:pPr/>
              <a:t>‹#›</a:t>
            </a:fld>
            <a:endParaRPr lang="en-US" altLang="en-US"/>
          </a:p>
        </p:txBody>
      </p:sp>
    </p:spTree>
    <p:extLst>
      <p:ext uri="{BB962C8B-B14F-4D97-AF65-F5344CB8AC3E}">
        <p14:creationId xmlns:p14="http://schemas.microsoft.com/office/powerpoint/2010/main" val="39757676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AF0D-633C-06B7-C892-D946D1EE5D0C}"/>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E3EFF134-B0BC-30CA-2CC6-0925CEF5E3AC}"/>
              </a:ext>
            </a:extLst>
          </p:cNvPr>
          <p:cNvSpPr>
            <a:spLocks noGrp="1"/>
          </p:cNvSpPr>
          <p:nvPr>
            <p:ph type="chart" sz="half" idx="1"/>
          </p:nvPr>
        </p:nvSpPr>
        <p:spPr>
          <a:xfrm>
            <a:off x="1062038" y="1766888"/>
            <a:ext cx="3808412" cy="4113212"/>
          </a:xfrm>
        </p:spPr>
        <p:txBody>
          <a:bodyPr/>
          <a:lstStyle/>
          <a:p>
            <a:endParaRPr lang="en-GB"/>
          </a:p>
        </p:txBody>
      </p:sp>
      <p:sp>
        <p:nvSpPr>
          <p:cNvPr id="4" name="Text Placeholder 3">
            <a:extLst>
              <a:ext uri="{FF2B5EF4-FFF2-40B4-BE49-F238E27FC236}">
                <a16:creationId xmlns:a16="http://schemas.microsoft.com/office/drawing/2014/main" id="{1E2A83F6-61DD-F3E7-DA4B-DA709BE89207}"/>
              </a:ext>
            </a:extLst>
          </p:cNvPr>
          <p:cNvSpPr>
            <a:spLocks noGrp="1"/>
          </p:cNvSpPr>
          <p:nvPr>
            <p:ph type="body"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ED2B13-0D43-24B3-E796-CDDE0E14AD52}"/>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2E9D5E2-6411-F4D2-A9D8-8B26A2B569D2}"/>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7663876-D587-FAB9-EA9F-93ED1F269122}"/>
              </a:ext>
            </a:extLst>
          </p:cNvPr>
          <p:cNvSpPr>
            <a:spLocks noGrp="1"/>
          </p:cNvSpPr>
          <p:nvPr>
            <p:ph type="sldNum" sz="quarter" idx="12"/>
          </p:nvPr>
        </p:nvSpPr>
        <p:spPr>
          <a:xfrm>
            <a:off x="7010400" y="6400800"/>
            <a:ext cx="1905000" cy="457200"/>
          </a:xfrm>
        </p:spPr>
        <p:txBody>
          <a:bodyPr/>
          <a:lstStyle>
            <a:lvl1pPr>
              <a:defRPr/>
            </a:lvl1pPr>
          </a:lstStyle>
          <a:p>
            <a:fld id="{CF96F2B9-0000-4F29-9FAF-35E437D459CD}" type="slidenum">
              <a:rPr lang="en-US" altLang="en-US"/>
              <a:pPr/>
              <a:t>‹#›</a:t>
            </a:fld>
            <a:endParaRPr lang="en-US" altLang="en-US"/>
          </a:p>
        </p:txBody>
      </p:sp>
    </p:spTree>
    <p:extLst>
      <p:ext uri="{BB962C8B-B14F-4D97-AF65-F5344CB8AC3E}">
        <p14:creationId xmlns:p14="http://schemas.microsoft.com/office/powerpoint/2010/main" val="283909774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CF3D-C5D8-0733-D2E5-E49CF86399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E095E3-8FEA-426B-B857-7B278FE11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7B298-8001-1AEA-3833-8630DBA3340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DCECC7D-1FA6-A39A-281C-46B00A7131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DEE317-F61C-138A-9FF6-F5F5E3E40846}"/>
              </a:ext>
            </a:extLst>
          </p:cNvPr>
          <p:cNvSpPr>
            <a:spLocks noGrp="1"/>
          </p:cNvSpPr>
          <p:nvPr>
            <p:ph type="sldNum" sz="quarter" idx="12"/>
          </p:nvPr>
        </p:nvSpPr>
        <p:spPr/>
        <p:txBody>
          <a:bodyPr/>
          <a:lstStyle>
            <a:lvl1pPr>
              <a:defRPr/>
            </a:lvl1pPr>
          </a:lstStyle>
          <a:p>
            <a:fld id="{CD3DB141-C119-4B31-8D19-8242907FDCD9}" type="slidenum">
              <a:rPr lang="en-US" altLang="en-US"/>
              <a:pPr/>
              <a:t>‹#›</a:t>
            </a:fld>
            <a:endParaRPr lang="en-US" altLang="en-US"/>
          </a:p>
        </p:txBody>
      </p:sp>
    </p:spTree>
    <p:extLst>
      <p:ext uri="{BB962C8B-B14F-4D97-AF65-F5344CB8AC3E}">
        <p14:creationId xmlns:p14="http://schemas.microsoft.com/office/powerpoint/2010/main" val="316065773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AB52-B879-A537-806B-4352CB4F1BA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7CCF0C-A5C3-15F2-5B35-2CF1B886C8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8219693-C700-6351-0A3F-8CA6B219243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ACC78E-777F-43F7-D003-907839DA50E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9412F0-EE3B-1548-D2E3-D35C13D1845D}"/>
              </a:ext>
            </a:extLst>
          </p:cNvPr>
          <p:cNvSpPr>
            <a:spLocks noGrp="1"/>
          </p:cNvSpPr>
          <p:nvPr>
            <p:ph type="sldNum" sz="quarter" idx="12"/>
          </p:nvPr>
        </p:nvSpPr>
        <p:spPr/>
        <p:txBody>
          <a:bodyPr/>
          <a:lstStyle>
            <a:lvl1pPr>
              <a:defRPr/>
            </a:lvl1pPr>
          </a:lstStyle>
          <a:p>
            <a:fld id="{4F5D9CD1-D920-4238-BA2A-05FBAF619FCB}" type="slidenum">
              <a:rPr lang="en-US" altLang="en-US"/>
              <a:pPr/>
              <a:t>‹#›</a:t>
            </a:fld>
            <a:endParaRPr lang="en-US" altLang="en-US"/>
          </a:p>
        </p:txBody>
      </p:sp>
    </p:spTree>
    <p:extLst>
      <p:ext uri="{BB962C8B-B14F-4D97-AF65-F5344CB8AC3E}">
        <p14:creationId xmlns:p14="http://schemas.microsoft.com/office/powerpoint/2010/main" val="365217173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FB93-35C9-332C-F7BA-C19DD7B406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7062A3-4CB8-741E-1963-0953550C4266}"/>
              </a:ext>
            </a:extLst>
          </p:cNvPr>
          <p:cNvSpPr>
            <a:spLocks noGrp="1"/>
          </p:cNvSpPr>
          <p:nvPr>
            <p:ph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C52AB4-972F-765F-EF29-B70DB1427E53}"/>
              </a:ext>
            </a:extLst>
          </p:cNvPr>
          <p:cNvSpPr>
            <a:spLocks noGrp="1"/>
          </p:cNvSpPr>
          <p:nvPr>
            <p:ph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876F3A-F73A-73C9-CD1A-9DD0E83F9CC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038945C-0C8A-2711-B6E0-7247105D21F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48C81B7-ECD8-80EF-BDAA-D56A6F785B5E}"/>
              </a:ext>
            </a:extLst>
          </p:cNvPr>
          <p:cNvSpPr>
            <a:spLocks noGrp="1"/>
          </p:cNvSpPr>
          <p:nvPr>
            <p:ph type="sldNum" sz="quarter" idx="12"/>
          </p:nvPr>
        </p:nvSpPr>
        <p:spPr/>
        <p:txBody>
          <a:bodyPr/>
          <a:lstStyle>
            <a:lvl1pPr>
              <a:defRPr/>
            </a:lvl1pPr>
          </a:lstStyle>
          <a:p>
            <a:fld id="{0CE52913-F630-4B91-88D1-433B5E644815}" type="slidenum">
              <a:rPr lang="en-US" altLang="en-US"/>
              <a:pPr/>
              <a:t>‹#›</a:t>
            </a:fld>
            <a:endParaRPr lang="en-US" altLang="en-US"/>
          </a:p>
        </p:txBody>
      </p:sp>
    </p:spTree>
    <p:extLst>
      <p:ext uri="{BB962C8B-B14F-4D97-AF65-F5344CB8AC3E}">
        <p14:creationId xmlns:p14="http://schemas.microsoft.com/office/powerpoint/2010/main" val="289208201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20F5-D918-30A7-2AEB-16C1456CAEDC}"/>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A5B58-D226-7711-B18B-1642BED82FB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E2DED0-6C17-9170-308F-15FFFA7E48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F60A1F-5808-BAF9-35F7-604318E295E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FEBA7A-5720-5BF8-F9A8-25F5D826D40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021420-B596-6444-8338-D2ACFBEC594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F72BB54-8C68-8C5B-A16D-E2BC90CDA17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B02B8C1-1001-37EA-A1DC-2D38DEEDF27F}"/>
              </a:ext>
            </a:extLst>
          </p:cNvPr>
          <p:cNvSpPr>
            <a:spLocks noGrp="1"/>
          </p:cNvSpPr>
          <p:nvPr>
            <p:ph type="sldNum" sz="quarter" idx="12"/>
          </p:nvPr>
        </p:nvSpPr>
        <p:spPr/>
        <p:txBody>
          <a:bodyPr/>
          <a:lstStyle>
            <a:lvl1pPr>
              <a:defRPr/>
            </a:lvl1pPr>
          </a:lstStyle>
          <a:p>
            <a:fld id="{3D7D1133-B92D-4D9C-951A-EE9E85476AFD}" type="slidenum">
              <a:rPr lang="en-US" altLang="en-US"/>
              <a:pPr/>
              <a:t>‹#›</a:t>
            </a:fld>
            <a:endParaRPr lang="en-US" altLang="en-US"/>
          </a:p>
        </p:txBody>
      </p:sp>
    </p:spTree>
    <p:extLst>
      <p:ext uri="{BB962C8B-B14F-4D97-AF65-F5344CB8AC3E}">
        <p14:creationId xmlns:p14="http://schemas.microsoft.com/office/powerpoint/2010/main" val="388709613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2724-EA4E-07BF-45BC-C8A7A02386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F9E439-4131-0649-FAAA-CB423B6E0A6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CF6A1A2-9BEF-6B31-11C5-4BB58453D23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FDB23C2-7240-8872-752D-7273F8F89683}"/>
              </a:ext>
            </a:extLst>
          </p:cNvPr>
          <p:cNvSpPr>
            <a:spLocks noGrp="1"/>
          </p:cNvSpPr>
          <p:nvPr>
            <p:ph type="sldNum" sz="quarter" idx="12"/>
          </p:nvPr>
        </p:nvSpPr>
        <p:spPr/>
        <p:txBody>
          <a:bodyPr/>
          <a:lstStyle>
            <a:lvl1pPr>
              <a:defRPr/>
            </a:lvl1pPr>
          </a:lstStyle>
          <a:p>
            <a:fld id="{D0F76C27-D719-4BCF-AE3C-FE93A42D7BC4}" type="slidenum">
              <a:rPr lang="en-US" altLang="en-US"/>
              <a:pPr/>
              <a:t>‹#›</a:t>
            </a:fld>
            <a:endParaRPr lang="en-US" altLang="en-US"/>
          </a:p>
        </p:txBody>
      </p:sp>
    </p:spTree>
    <p:extLst>
      <p:ext uri="{BB962C8B-B14F-4D97-AF65-F5344CB8AC3E}">
        <p14:creationId xmlns:p14="http://schemas.microsoft.com/office/powerpoint/2010/main" val="350153346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9C92E-D3F8-69F5-2305-DB6ADCA2E44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AE18411-696C-61FB-5A45-057C9417B70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36C8070-2DF8-1FE0-E101-2A0C0747FC5D}"/>
              </a:ext>
            </a:extLst>
          </p:cNvPr>
          <p:cNvSpPr>
            <a:spLocks noGrp="1"/>
          </p:cNvSpPr>
          <p:nvPr>
            <p:ph type="sldNum" sz="quarter" idx="12"/>
          </p:nvPr>
        </p:nvSpPr>
        <p:spPr/>
        <p:txBody>
          <a:bodyPr/>
          <a:lstStyle>
            <a:lvl1pPr>
              <a:defRPr/>
            </a:lvl1pPr>
          </a:lstStyle>
          <a:p>
            <a:fld id="{C9E81223-7EE3-400F-9466-79F07538C00C}" type="slidenum">
              <a:rPr lang="en-US" altLang="en-US"/>
              <a:pPr/>
              <a:t>‹#›</a:t>
            </a:fld>
            <a:endParaRPr lang="en-US" altLang="en-US"/>
          </a:p>
        </p:txBody>
      </p:sp>
    </p:spTree>
    <p:extLst>
      <p:ext uri="{BB962C8B-B14F-4D97-AF65-F5344CB8AC3E}">
        <p14:creationId xmlns:p14="http://schemas.microsoft.com/office/powerpoint/2010/main" val="238295217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18DE-166E-44B2-91C4-C41B4E3B2D5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F06019-A0C3-C6C4-790E-2DAF514966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4BEB11-A04E-BA12-2117-9CFEE49904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3A843-CE6E-A1CC-ADFE-6F39E06267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CF3677-A754-D0C6-502E-448B43A117E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C36AC9-B5ED-9471-3E6C-25B5F60A2040}"/>
              </a:ext>
            </a:extLst>
          </p:cNvPr>
          <p:cNvSpPr>
            <a:spLocks noGrp="1"/>
          </p:cNvSpPr>
          <p:nvPr>
            <p:ph type="sldNum" sz="quarter" idx="12"/>
          </p:nvPr>
        </p:nvSpPr>
        <p:spPr/>
        <p:txBody>
          <a:bodyPr/>
          <a:lstStyle>
            <a:lvl1pPr>
              <a:defRPr/>
            </a:lvl1pPr>
          </a:lstStyle>
          <a:p>
            <a:fld id="{9D8FBD78-D119-4982-9D00-407BD96F76DE}" type="slidenum">
              <a:rPr lang="en-US" altLang="en-US"/>
              <a:pPr/>
              <a:t>‹#›</a:t>
            </a:fld>
            <a:endParaRPr lang="en-US" altLang="en-US"/>
          </a:p>
        </p:txBody>
      </p:sp>
    </p:spTree>
    <p:extLst>
      <p:ext uri="{BB962C8B-B14F-4D97-AF65-F5344CB8AC3E}">
        <p14:creationId xmlns:p14="http://schemas.microsoft.com/office/powerpoint/2010/main" val="163259026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BB5D-3619-8EA2-B947-8D9FA3832FCC}"/>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2FC6BD-5993-81B2-99B0-DDB0C1D2F01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E41546-7E59-1E6B-6C5D-B3242CBD8A1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D50BD-0CEF-B1DC-116E-A79E1A194A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9201F4-D0C8-BF84-3EA9-A3894DAFA35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1D6AC50-9EA6-5EC6-4A86-C540E95E901C}"/>
              </a:ext>
            </a:extLst>
          </p:cNvPr>
          <p:cNvSpPr>
            <a:spLocks noGrp="1"/>
          </p:cNvSpPr>
          <p:nvPr>
            <p:ph type="sldNum" sz="quarter" idx="12"/>
          </p:nvPr>
        </p:nvSpPr>
        <p:spPr/>
        <p:txBody>
          <a:bodyPr/>
          <a:lstStyle>
            <a:lvl1pPr>
              <a:defRPr/>
            </a:lvl1pPr>
          </a:lstStyle>
          <a:p>
            <a:fld id="{FA75345E-EB5F-4504-8F68-B0E47F3EE536}" type="slidenum">
              <a:rPr lang="en-US" altLang="en-US"/>
              <a:pPr/>
              <a:t>‹#›</a:t>
            </a:fld>
            <a:endParaRPr lang="en-US" altLang="en-US"/>
          </a:p>
        </p:txBody>
      </p:sp>
    </p:spTree>
    <p:extLst>
      <p:ext uri="{BB962C8B-B14F-4D97-AF65-F5344CB8AC3E}">
        <p14:creationId xmlns:p14="http://schemas.microsoft.com/office/powerpoint/2010/main" val="4258993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1DFD7012-5CBF-FE78-415A-43B292A7063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3">
            <a:extLst>
              <a:ext uri="{FF2B5EF4-FFF2-40B4-BE49-F238E27FC236}">
                <a16:creationId xmlns:a16="http://schemas.microsoft.com/office/drawing/2014/main" id="{1466FF28-D16B-D2C0-CC90-020F9E78E739}"/>
              </a:ext>
            </a:extLst>
          </p:cNvPr>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63492" name="Rectangle 4">
            <a:extLst>
              <a:ext uri="{FF2B5EF4-FFF2-40B4-BE49-F238E27FC236}">
                <a16:creationId xmlns:a16="http://schemas.microsoft.com/office/drawing/2014/main" id="{8A76BA49-6E2D-5E5F-A6E4-62A31485BB2F}"/>
              </a:ext>
            </a:extLst>
          </p:cNvPr>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anose="020B0604020202020204" pitchFamily="34" charset="0"/>
              </a:defRPr>
            </a:lvl1pPr>
          </a:lstStyle>
          <a:p>
            <a:endParaRPr lang="en-US" altLang="en-US"/>
          </a:p>
        </p:txBody>
      </p:sp>
      <p:sp>
        <p:nvSpPr>
          <p:cNvPr id="63493" name="Rectangle 5">
            <a:extLst>
              <a:ext uri="{FF2B5EF4-FFF2-40B4-BE49-F238E27FC236}">
                <a16:creationId xmlns:a16="http://schemas.microsoft.com/office/drawing/2014/main" id="{13FFA699-7D05-F55C-61B2-5A234A428588}"/>
              </a:ext>
            </a:extLst>
          </p:cNvPr>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anose="020B0604020202020204" pitchFamily="34" charset="0"/>
              </a:defRPr>
            </a:lvl1pPr>
          </a:lstStyle>
          <a:p>
            <a:endParaRPr lang="en-US" altLang="en-US"/>
          </a:p>
        </p:txBody>
      </p:sp>
      <p:sp>
        <p:nvSpPr>
          <p:cNvPr id="63494" name="Rectangle 6">
            <a:extLst>
              <a:ext uri="{FF2B5EF4-FFF2-40B4-BE49-F238E27FC236}">
                <a16:creationId xmlns:a16="http://schemas.microsoft.com/office/drawing/2014/main" id="{1015E858-7F37-57FA-BDC9-D6F578798D54}"/>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anose="020B0604020202020204" pitchFamily="34" charset="0"/>
              </a:defRPr>
            </a:lvl1pPr>
          </a:lstStyle>
          <a:p>
            <a:fld id="{2D9D46D6-A84C-4A71-8D9D-D8E66F815A76}" type="slidenum">
              <a:rPr lang="en-US" altLang="en-US"/>
              <a:pPr/>
              <a:t>‹#›</a:t>
            </a:fld>
            <a:endParaRPr lang="en-US" altLang="en-US"/>
          </a:p>
        </p:txBody>
      </p:sp>
      <p:pic>
        <p:nvPicPr>
          <p:cNvPr id="63495" name="Picture 7">
            <a:extLst>
              <a:ext uri="{FF2B5EF4-FFF2-40B4-BE49-F238E27FC236}">
                <a16:creationId xmlns:a16="http://schemas.microsoft.com/office/drawing/2014/main" id="{7393B848-CCF9-5D22-B933-418CEF6C78E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extLst>
            <a:ext uri="{909E8E84-426E-40DD-AFC4-6F175D3DCCD1}">
              <a14:hiddenFill xmlns:a14="http://schemas.microsoft.com/office/drawing/2010/main">
                <a:solidFill>
                  <a:srgbClr val="FFFFFF"/>
                </a:solidFill>
              </a14:hiddenFill>
            </a:ext>
          </a:extLst>
        </p:spPr>
      </p:pic>
      <p:sp>
        <p:nvSpPr>
          <p:cNvPr id="63496" name="Rectangle 8">
            <a:extLst>
              <a:ext uri="{FF2B5EF4-FFF2-40B4-BE49-F238E27FC236}">
                <a16:creationId xmlns:a16="http://schemas.microsoft.com/office/drawing/2014/main" id="{A168E5C6-1750-5517-FBA6-20E129C0FB8C}"/>
              </a:ext>
            </a:extLst>
          </p:cNvPr>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transition>
    <p:random/>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20"/>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Blip>
          <a:blip r:embed="rId21"/>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unmuseum.org/babel.ht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www.taisei.co.jp/cg_e/ancient_world/ur/aur.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hyperlink" Target="http://en.wikipedia.org/wiki/Jupiter" TargetMode="External"/><Relationship Id="rId13" Type="http://schemas.openxmlformats.org/officeDocument/2006/relationships/hyperlink" Target="http://en.wikipedia.org/wiki/1100_BC" TargetMode="External"/><Relationship Id="rId3" Type="http://schemas.openxmlformats.org/officeDocument/2006/relationships/image" Target="http://en.wikipedia.org/wiki/" TargetMode="External"/><Relationship Id="rId7" Type="http://schemas.openxmlformats.org/officeDocument/2006/relationships/hyperlink" Target="http://en.wikipedia.org/wiki/2000_BC" TargetMode="External"/><Relationship Id="rId12" Type="http://schemas.openxmlformats.org/officeDocument/2006/relationships/hyperlink" Target="http://en.wikipedia.org/wiki/1200_BC"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hyperlink" Target="http://en.wikipedia.org/wiki/October_22" TargetMode="External"/><Relationship Id="rId11" Type="http://schemas.openxmlformats.org/officeDocument/2006/relationships/hyperlink" Target="http://en.wikipedia.org/wiki/Solar_variation" TargetMode="External"/><Relationship Id="rId5" Type="http://schemas.openxmlformats.org/officeDocument/2006/relationships/hyperlink" Target="http://en.wikipedia.org/wiki/Solar_eclipse" TargetMode="External"/><Relationship Id="rId15" Type="http://schemas.openxmlformats.org/officeDocument/2006/relationships/hyperlink" Target="http://en.wikipedia.org/wiki/776_BC" TargetMode="External"/><Relationship Id="rId10" Type="http://schemas.openxmlformats.org/officeDocument/2006/relationships/hyperlink" Target="http://en.wikipedia.org/wiki/Lunar_eclipse" TargetMode="External"/><Relationship Id="rId4" Type="http://schemas.openxmlformats.org/officeDocument/2006/relationships/hyperlink" Target="http://en.wikipedia.org/w/index.php?title=2137_BC&amp;action=edit" TargetMode="External"/><Relationship Id="rId9" Type="http://schemas.openxmlformats.org/officeDocument/2006/relationships/hyperlink" Target="http://en.wikipedia.org/wiki/1400_BC" TargetMode="External"/><Relationship Id="rId14" Type="http://schemas.openxmlformats.org/officeDocument/2006/relationships/hyperlink" Target="http://en.wikipedia.org/wiki/Spring_equino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http://en.wikipedia.org/wiki/China" TargetMode="External"/><Relationship Id="rId7" Type="http://schemas.openxmlformats.org/officeDocument/2006/relationships/hyperlink" Target="http://en.wikipedia.org/wiki/Mandate_of_Heaven"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en.wikipedia.org/wiki/Corruption" TargetMode="External"/><Relationship Id="rId5" Type="http://schemas.openxmlformats.org/officeDocument/2006/relationships/hyperlink" Target="http://en.wikipedia.org/wiki/Golden_age" TargetMode="External"/><Relationship Id="rId4" Type="http://schemas.openxmlformats.org/officeDocument/2006/relationships/hyperlink" Target="http://en.wikipedia.org/wiki/Dynasty"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66.jpeg"/><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8E8BF261-461A-BB59-03BE-17F3A417ED0F}"/>
              </a:ext>
            </a:extLst>
          </p:cNvPr>
          <p:cNvSpPr>
            <a:spLocks noGrp="1" noChangeArrowheads="1"/>
          </p:cNvSpPr>
          <p:nvPr>
            <p:ph type="title"/>
          </p:nvPr>
        </p:nvSpPr>
        <p:spPr/>
        <p:txBody>
          <a:bodyPr/>
          <a:lstStyle/>
          <a:p>
            <a:pPr algn="ctr"/>
            <a:r>
              <a:rPr lang="en-US" altLang="en-US"/>
              <a:t>Before we begin!!!!!</a:t>
            </a:r>
          </a:p>
        </p:txBody>
      </p:sp>
      <p:sp>
        <p:nvSpPr>
          <p:cNvPr id="294915" name="Rectangle 3">
            <a:extLst>
              <a:ext uri="{FF2B5EF4-FFF2-40B4-BE49-F238E27FC236}">
                <a16:creationId xmlns:a16="http://schemas.microsoft.com/office/drawing/2014/main" id="{9DFE21EA-D4C0-0416-F234-56D80853EFBA}"/>
              </a:ext>
            </a:extLst>
          </p:cNvPr>
          <p:cNvSpPr>
            <a:spLocks noGrp="1" noChangeArrowheads="1"/>
          </p:cNvSpPr>
          <p:nvPr>
            <p:ph type="body" idx="1"/>
          </p:nvPr>
        </p:nvSpPr>
        <p:spPr/>
        <p:txBody>
          <a:bodyPr/>
          <a:lstStyle/>
          <a:p>
            <a:pPr>
              <a:lnSpc>
                <a:spcPct val="90000"/>
              </a:lnSpc>
            </a:pPr>
            <a:r>
              <a:rPr lang="en-US" altLang="en-US">
                <a:solidFill>
                  <a:srgbClr val="FF0000"/>
                </a:solidFill>
              </a:rPr>
              <a:t>Political</a:t>
            </a:r>
            <a:r>
              <a:rPr lang="en-US" altLang="en-US"/>
              <a:t>: Who controls what?  What type of government is there?  Anything to do with laws or war.</a:t>
            </a:r>
          </a:p>
          <a:p>
            <a:pPr>
              <a:lnSpc>
                <a:spcPct val="90000"/>
              </a:lnSpc>
            </a:pPr>
            <a:r>
              <a:rPr lang="en-US" altLang="en-US">
                <a:solidFill>
                  <a:schemeClr val="folHlink"/>
                </a:solidFill>
              </a:rPr>
              <a:t>Economic</a:t>
            </a:r>
            <a:r>
              <a:rPr lang="en-US" altLang="en-US"/>
              <a:t>: What type of economy?  How do people make a living?  </a:t>
            </a:r>
          </a:p>
          <a:p>
            <a:pPr>
              <a:lnSpc>
                <a:spcPct val="90000"/>
              </a:lnSpc>
            </a:pPr>
            <a:r>
              <a:rPr lang="en-US" altLang="en-US">
                <a:solidFill>
                  <a:srgbClr val="993300"/>
                </a:solidFill>
              </a:rPr>
              <a:t>Geography</a:t>
            </a:r>
            <a:r>
              <a:rPr lang="en-US" altLang="en-US"/>
              <a:t>: Where is it? Is the land mountainous? Desert? Oceanic? </a:t>
            </a:r>
          </a:p>
          <a:p>
            <a:pPr>
              <a:lnSpc>
                <a:spcPct val="90000"/>
              </a:lnSpc>
            </a:pPr>
            <a:r>
              <a:rPr lang="en-US" altLang="en-US">
                <a:solidFill>
                  <a:srgbClr val="0000CC"/>
                </a:solidFill>
              </a:rPr>
              <a:t>Social</a:t>
            </a:r>
            <a:r>
              <a:rPr lang="en-US" altLang="en-US"/>
              <a:t>: Religious, intellectual, artistic</a:t>
            </a:r>
            <a:endParaRPr lang="en-US" altLang="en-US">
              <a:solidFill>
                <a:srgbClr val="0000CC"/>
              </a:solidFill>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96ACA9FB-78EB-BF1A-07B0-C0D9FF533874}"/>
              </a:ext>
            </a:extLst>
          </p:cNvPr>
          <p:cNvSpPr>
            <a:spLocks noGrp="1" noChangeArrowheads="1"/>
          </p:cNvSpPr>
          <p:nvPr>
            <p:ph type="title"/>
          </p:nvPr>
        </p:nvSpPr>
        <p:spPr/>
        <p:txBody>
          <a:bodyPr/>
          <a:lstStyle/>
          <a:p>
            <a:pPr algn="ctr"/>
            <a:r>
              <a:rPr lang="en-US" altLang="en-US"/>
              <a:t>More cuneiform writing</a:t>
            </a:r>
          </a:p>
        </p:txBody>
      </p:sp>
      <p:sp>
        <p:nvSpPr>
          <p:cNvPr id="194563" name="Rectangle 3">
            <a:extLst>
              <a:ext uri="{FF2B5EF4-FFF2-40B4-BE49-F238E27FC236}">
                <a16:creationId xmlns:a16="http://schemas.microsoft.com/office/drawing/2014/main" id="{5D59635F-C974-28BF-758D-B1335D3216CC}"/>
              </a:ext>
            </a:extLst>
          </p:cNvPr>
          <p:cNvSpPr>
            <a:spLocks noGrp="1" noChangeArrowheads="1"/>
          </p:cNvSpPr>
          <p:nvPr>
            <p:ph type="body" sz="half" idx="1"/>
          </p:nvPr>
        </p:nvSpPr>
        <p:spPr/>
        <p:txBody>
          <a:bodyPr/>
          <a:lstStyle/>
          <a:p>
            <a:endParaRPr lang="en-GB" altLang="en-US" sz="2800"/>
          </a:p>
        </p:txBody>
      </p:sp>
      <p:pic>
        <p:nvPicPr>
          <p:cNvPr id="194565" name="Picture 5">
            <a:extLst>
              <a:ext uri="{FF2B5EF4-FFF2-40B4-BE49-F238E27FC236}">
                <a16:creationId xmlns:a16="http://schemas.microsoft.com/office/drawing/2014/main" id="{1D575393-1003-7FA7-6B83-6C9CFA2D3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05000"/>
            <a:ext cx="3463925" cy="3165475"/>
          </a:xfrm>
          <a:prstGeom prst="rect">
            <a:avLst/>
          </a:prstGeom>
          <a:noFill/>
          <a:extLst>
            <a:ext uri="{909E8E84-426E-40DD-AFC4-6F175D3DCCD1}">
              <a14:hiddenFill xmlns:a14="http://schemas.microsoft.com/office/drawing/2010/main">
                <a:solidFill>
                  <a:srgbClr val="FFFFFF"/>
                </a:solidFill>
              </a14:hiddenFill>
            </a:ext>
          </a:extLst>
        </p:spPr>
      </p:pic>
      <p:pic>
        <p:nvPicPr>
          <p:cNvPr id="194570" name="Picture 10">
            <a:extLst>
              <a:ext uri="{FF2B5EF4-FFF2-40B4-BE49-F238E27FC236}">
                <a16:creationId xmlns:a16="http://schemas.microsoft.com/office/drawing/2014/main" id="{D2FDE1A0-1802-415D-0EA7-D46391D70CFC}"/>
              </a:ext>
            </a:extLst>
          </p:cNvPr>
          <p:cNvPicPr>
            <a:picLocks noChangeAspect="1" noChangeArrowheads="1"/>
          </p:cNvPicPr>
          <p:nvPr>
            <p:ph type="chart" sz="half" idx="2"/>
          </p:nvPr>
        </p:nvPicPr>
        <p:blipFill>
          <a:blip r:embed="rId4">
            <a:extLst>
              <a:ext uri="{28A0092B-C50C-407E-A947-70E740481C1C}">
                <a14:useLocalDpi xmlns:a14="http://schemas.microsoft.com/office/drawing/2010/main" val="0"/>
              </a:ext>
            </a:extLst>
          </a:blip>
          <a:srcRect/>
          <a:stretch>
            <a:fillRect/>
          </a:stretch>
        </p:blipFill>
        <p:spPr>
          <a:xfrm>
            <a:off x="5022850" y="2203450"/>
            <a:ext cx="3808413" cy="3240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F9322F10-C78A-28C6-EB85-8E4750DCC324}"/>
              </a:ext>
            </a:extLst>
          </p:cNvPr>
          <p:cNvSpPr>
            <a:spLocks noGrp="1" noChangeArrowheads="1"/>
          </p:cNvSpPr>
          <p:nvPr>
            <p:ph type="title"/>
          </p:nvPr>
        </p:nvSpPr>
        <p:spPr/>
        <p:txBody>
          <a:bodyPr/>
          <a:lstStyle/>
          <a:p>
            <a:pPr algn="ctr"/>
            <a:r>
              <a:rPr lang="en-US" altLang="en-US"/>
              <a:t>More ziggurats</a:t>
            </a:r>
          </a:p>
        </p:txBody>
      </p:sp>
      <p:pic>
        <p:nvPicPr>
          <p:cNvPr id="189443" name="Picture 3">
            <a:extLst>
              <a:ext uri="{FF2B5EF4-FFF2-40B4-BE49-F238E27FC236}">
                <a16:creationId xmlns:a16="http://schemas.microsoft.com/office/drawing/2014/main" id="{532BF308-04B0-F841-C49C-7A64936ED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4267200" cy="2663825"/>
          </a:xfrm>
          <a:prstGeom prst="rect">
            <a:avLst/>
          </a:prstGeom>
          <a:noFill/>
          <a:extLst>
            <a:ext uri="{909E8E84-426E-40DD-AFC4-6F175D3DCCD1}">
              <a14:hiddenFill xmlns:a14="http://schemas.microsoft.com/office/drawing/2010/main">
                <a:solidFill>
                  <a:srgbClr val="FFFFFF"/>
                </a:solidFill>
              </a14:hiddenFill>
            </a:ext>
          </a:extLst>
        </p:spPr>
      </p:pic>
      <p:pic>
        <p:nvPicPr>
          <p:cNvPr id="189444" name="Picture 4">
            <a:extLst>
              <a:ext uri="{FF2B5EF4-FFF2-40B4-BE49-F238E27FC236}">
                <a16:creationId xmlns:a16="http://schemas.microsoft.com/office/drawing/2014/main" id="{5F360FD0-6FFA-1709-55FF-9F1B56D0E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57438"/>
            <a:ext cx="3492500" cy="239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1" name="Picture 3">
            <a:extLst>
              <a:ext uri="{FF2B5EF4-FFF2-40B4-BE49-F238E27FC236}">
                <a16:creationId xmlns:a16="http://schemas.microsoft.com/office/drawing/2014/main" id="{E382D0E7-4A2D-06A7-029A-0FAD12CF1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extLst>
            <a:ext uri="{909E8E84-426E-40DD-AFC4-6F175D3DCCD1}">
              <a14:hiddenFill xmlns:a14="http://schemas.microsoft.com/office/drawing/2010/main">
                <a:solidFill>
                  <a:srgbClr val="FFFFFF"/>
                </a:solidFill>
              </a14:hiddenFill>
            </a:ext>
          </a:extLst>
        </p:spPr>
      </p:pic>
      <p:sp>
        <p:nvSpPr>
          <p:cNvPr id="196612" name="Rectangle 4">
            <a:extLst>
              <a:ext uri="{FF2B5EF4-FFF2-40B4-BE49-F238E27FC236}">
                <a16:creationId xmlns:a16="http://schemas.microsoft.com/office/drawing/2014/main" id="{FD89F2C0-E82A-88B9-9FAD-7370FAB7C6D5}"/>
              </a:ext>
            </a:extLst>
          </p:cNvPr>
          <p:cNvSpPr>
            <a:spLocks noGrp="1" noChangeArrowheads="1"/>
          </p:cNvSpPr>
          <p:nvPr>
            <p:ph type="title" idx="4294967295"/>
          </p:nvPr>
        </p:nvSpPr>
        <p:spPr/>
        <p:txBody>
          <a:bodyPr/>
          <a:lstStyle/>
          <a:p>
            <a:endParaRPr lang="en-GB"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E08E36FA-9671-24CE-BA5C-B06DF3D2C9CC}"/>
              </a:ext>
            </a:extLst>
          </p:cNvPr>
          <p:cNvSpPr>
            <a:spLocks noGrp="1" noChangeArrowheads="1"/>
          </p:cNvSpPr>
          <p:nvPr>
            <p:ph type="title"/>
          </p:nvPr>
        </p:nvSpPr>
        <p:spPr/>
        <p:txBody>
          <a:bodyPr/>
          <a:lstStyle/>
          <a:p>
            <a:r>
              <a:rPr lang="en-US" altLang="en-US"/>
              <a:t>Hanging gardens of Babylonia</a:t>
            </a:r>
          </a:p>
        </p:txBody>
      </p:sp>
      <p:pic>
        <p:nvPicPr>
          <p:cNvPr id="260099" name="Picture 3">
            <a:extLst>
              <a:ext uri="{FF2B5EF4-FFF2-40B4-BE49-F238E27FC236}">
                <a16:creationId xmlns:a16="http://schemas.microsoft.com/office/drawing/2014/main" id="{AC298919-A2BD-571B-B435-0D53A940D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5578475" cy="362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8" name="Group 4">
            <a:extLst>
              <a:ext uri="{FF2B5EF4-FFF2-40B4-BE49-F238E27FC236}">
                <a16:creationId xmlns:a16="http://schemas.microsoft.com/office/drawing/2014/main" id="{3C67455C-12A5-6ACC-3484-34D69984BB2E}"/>
              </a:ext>
            </a:extLst>
          </p:cNvPr>
          <p:cNvGrpSpPr>
            <a:grpSpLocks/>
          </p:cNvGrpSpPr>
          <p:nvPr/>
        </p:nvGrpSpPr>
        <p:grpSpPr bwMode="auto">
          <a:xfrm>
            <a:off x="838200" y="0"/>
            <a:ext cx="7543800" cy="7804150"/>
            <a:chOff x="0" y="0"/>
            <a:chExt cx="2750" cy="5348"/>
          </a:xfrm>
        </p:grpSpPr>
        <p:sp>
          <p:nvSpPr>
            <p:cNvPr id="262146" name="Rectangle 2">
              <a:extLst>
                <a:ext uri="{FF2B5EF4-FFF2-40B4-BE49-F238E27FC236}">
                  <a16:creationId xmlns:a16="http://schemas.microsoft.com/office/drawing/2014/main" id="{3F346F2A-6BC1-3ED4-C8CD-33DD53F11F52}"/>
                </a:ext>
              </a:extLst>
            </p:cNvPr>
            <p:cNvSpPr>
              <a:spLocks noChangeArrowheads="1"/>
            </p:cNvSpPr>
            <p:nvPr/>
          </p:nvSpPr>
          <p:spPr bwMode="auto">
            <a:xfrm>
              <a:off x="0" y="0"/>
              <a:ext cx="27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62147" name="Rectangle 3">
              <a:extLst>
                <a:ext uri="{FF2B5EF4-FFF2-40B4-BE49-F238E27FC236}">
                  <a16:creationId xmlns:a16="http://schemas.microsoft.com/office/drawing/2014/main" id="{BE4F5CFC-57F2-37EA-E6D5-615C951D8A67}"/>
                </a:ext>
              </a:extLst>
            </p:cNvPr>
            <p:cNvSpPr>
              <a:spLocks noChangeArrowheads="1"/>
            </p:cNvSpPr>
            <p:nvPr/>
          </p:nvSpPr>
          <p:spPr bwMode="auto">
            <a:xfrm>
              <a:off x="0" y="0"/>
              <a:ext cx="2750" cy="5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en-US" altLang="en-US"/>
                <a:t>The ancient city of Babylon, under King Nebuchadnezzar II, must have been a wonder to the traveler's eyes. "In addition to its size," wrote </a:t>
              </a:r>
              <a:r>
                <a:rPr lang="en-US" altLang="en-US" b="1"/>
                <a:t>Herodotus</a:t>
              </a:r>
              <a:r>
                <a:rPr lang="en-US" altLang="en-US"/>
                <a:t>, a historian in 450 BC, "Babylon surpasses in splendor any city in the known world." </a:t>
              </a:r>
            </a:p>
            <a:p>
              <a:pPr algn="l" eaLnBrk="0" hangingPunct="0">
                <a:spcBef>
                  <a:spcPct val="0"/>
                </a:spcBef>
              </a:pPr>
              <a:r>
                <a:rPr lang="en-US" altLang="en-US"/>
                <a:t>Herodotus claimed the outer walls were 56 miles in length, 80 feet thick and 320 feet high. Wide enough, he said, to allow a four-horse chariot to turn. The inner walls were "not so thick as the first, but hardly less strong." Inside the walls were fortresses and temples containing immense statues of solid gold. Rising above the city was the famous </a:t>
              </a:r>
              <a:r>
                <a:rPr lang="en-US" altLang="en-US">
                  <a:hlinkClick r:id="rId3"/>
                </a:rPr>
                <a:t>Tower of Babel</a:t>
              </a:r>
              <a:r>
                <a:rPr lang="en-US" altLang="en-US"/>
                <a:t>, a temple to the god Marduk, that seemed to reach to the heavens</a:t>
              </a:r>
            </a:p>
            <a:p>
              <a:pPr algn="l" eaLnBrk="0" hangingPunct="0">
                <a:spcBef>
                  <a:spcPct val="0"/>
                </a:spcBef>
              </a:pPr>
              <a:endParaRPr lang="en-US" altLang="en-US"/>
            </a:p>
          </p:txBody>
        </p:sp>
      </p:gr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026">
            <a:extLst>
              <a:ext uri="{FF2B5EF4-FFF2-40B4-BE49-F238E27FC236}">
                <a16:creationId xmlns:a16="http://schemas.microsoft.com/office/drawing/2014/main" id="{F8508E67-AF53-F70C-BC91-9B80523BFD76}"/>
              </a:ext>
            </a:extLst>
          </p:cNvPr>
          <p:cNvSpPr>
            <a:spLocks noGrp="1" noChangeArrowheads="1"/>
          </p:cNvSpPr>
          <p:nvPr>
            <p:ph type="title"/>
          </p:nvPr>
        </p:nvSpPr>
        <p:spPr/>
        <p:txBody>
          <a:bodyPr/>
          <a:lstStyle/>
          <a:p>
            <a:r>
              <a:rPr lang="en-US" altLang="en-US" sz="4000"/>
              <a:t>Another painting of the hanging gardens with Tower of Babel in back</a:t>
            </a:r>
          </a:p>
        </p:txBody>
      </p:sp>
      <p:sp>
        <p:nvSpPr>
          <p:cNvPr id="261123" name="Rectangle 1027">
            <a:extLst>
              <a:ext uri="{FF2B5EF4-FFF2-40B4-BE49-F238E27FC236}">
                <a16:creationId xmlns:a16="http://schemas.microsoft.com/office/drawing/2014/main" id="{46EBC321-B916-581F-0BF5-938E016C0C2A}"/>
              </a:ext>
            </a:extLst>
          </p:cNvPr>
          <p:cNvSpPr>
            <a:spLocks noChangeArrowheads="1"/>
          </p:cNvSpPr>
          <p:nvPr/>
        </p:nvSpPr>
        <p:spPr bwMode="auto">
          <a:xfrm>
            <a:off x="-2181225" y="2259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261129" name="Group 1033">
            <a:extLst>
              <a:ext uri="{FF2B5EF4-FFF2-40B4-BE49-F238E27FC236}">
                <a16:creationId xmlns:a16="http://schemas.microsoft.com/office/drawing/2014/main" id="{556BA4A9-AD7D-944F-4B65-E18415EF06E5}"/>
              </a:ext>
            </a:extLst>
          </p:cNvPr>
          <p:cNvGrpSpPr>
            <a:grpSpLocks/>
          </p:cNvGrpSpPr>
          <p:nvPr/>
        </p:nvGrpSpPr>
        <p:grpSpPr bwMode="auto">
          <a:xfrm>
            <a:off x="2027238" y="2252663"/>
            <a:ext cx="727075" cy="4310062"/>
            <a:chOff x="-4" y="-4"/>
            <a:chExt cx="458" cy="2715"/>
          </a:xfrm>
        </p:grpSpPr>
        <p:grpSp>
          <p:nvGrpSpPr>
            <p:cNvPr id="261127" name="Group 1031">
              <a:extLst>
                <a:ext uri="{FF2B5EF4-FFF2-40B4-BE49-F238E27FC236}">
                  <a16:creationId xmlns:a16="http://schemas.microsoft.com/office/drawing/2014/main" id="{ABACBD89-5C20-8BAE-F523-F73E4FE41CFD}"/>
                </a:ext>
              </a:extLst>
            </p:cNvPr>
            <p:cNvGrpSpPr>
              <a:grpSpLocks/>
            </p:cNvGrpSpPr>
            <p:nvPr/>
          </p:nvGrpSpPr>
          <p:grpSpPr bwMode="auto">
            <a:xfrm>
              <a:off x="0" y="0"/>
              <a:ext cx="450" cy="2707"/>
              <a:chOff x="0" y="0"/>
              <a:chExt cx="450" cy="2707"/>
            </a:xfrm>
          </p:grpSpPr>
          <p:sp>
            <p:nvSpPr>
              <p:cNvPr id="261124" name="Rectangle 1028">
                <a:extLst>
                  <a:ext uri="{FF2B5EF4-FFF2-40B4-BE49-F238E27FC236}">
                    <a16:creationId xmlns:a16="http://schemas.microsoft.com/office/drawing/2014/main" id="{95AADBCD-DC4A-E49A-618A-ECB946271D95}"/>
                  </a:ext>
                </a:extLst>
              </p:cNvPr>
              <p:cNvSpPr>
                <a:spLocks noChangeArrowheads="1"/>
              </p:cNvSpPr>
              <p:nvPr/>
            </p:nvSpPr>
            <p:spPr bwMode="auto">
              <a:xfrm>
                <a:off x="0" y="0"/>
                <a:ext cx="450" cy="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en-US" altLang="en-US"/>
                  <a:t>  </a:t>
                </a:r>
                <a:r>
                  <a:rPr lang="en-US" altLang="en-US" sz="25200"/>
                  <a:t> </a:t>
                </a:r>
                <a:r>
                  <a:rPr lang="en-US" altLang="en-US"/>
                  <a:t>                                                               </a:t>
                </a:r>
              </a:p>
            </p:txBody>
          </p:sp>
          <p:sp>
            <p:nvSpPr>
              <p:cNvPr id="261126" name="Rectangle 1030">
                <a:extLst>
                  <a:ext uri="{FF2B5EF4-FFF2-40B4-BE49-F238E27FC236}">
                    <a16:creationId xmlns:a16="http://schemas.microsoft.com/office/drawing/2014/main" id="{B7FF8C58-23E8-85A5-8382-B94D22A0F41F}"/>
                  </a:ext>
                </a:extLst>
              </p:cNvPr>
              <p:cNvSpPr>
                <a:spLocks noChangeArrowheads="1"/>
              </p:cNvSpPr>
              <p:nvPr/>
            </p:nvSpPr>
            <p:spPr bwMode="auto">
              <a:xfrm>
                <a:off x="0" y="0"/>
                <a:ext cx="450" cy="2707"/>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261128" name="Rectangle 1032">
              <a:extLst>
                <a:ext uri="{FF2B5EF4-FFF2-40B4-BE49-F238E27FC236}">
                  <a16:creationId xmlns:a16="http://schemas.microsoft.com/office/drawing/2014/main" id="{B7D3198D-F5E9-C72E-281D-51968D6A9D26}"/>
                </a:ext>
              </a:extLst>
            </p:cNvPr>
            <p:cNvSpPr>
              <a:spLocks noChangeArrowheads="1"/>
            </p:cNvSpPr>
            <p:nvPr/>
          </p:nvSpPr>
          <p:spPr bwMode="auto">
            <a:xfrm>
              <a:off x="-4" y="-4"/>
              <a:ext cx="458" cy="2715"/>
            </a:xfrm>
            <a:prstGeom prst="rect">
              <a:avLst/>
            </a:prstGeom>
            <a:noFill/>
            <a:ln w="1270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pic>
        <p:nvPicPr>
          <p:cNvPr id="261125" name="Picture 1029" descr="hanging gardens of Babylon...">
            <a:extLst>
              <a:ext uri="{FF2B5EF4-FFF2-40B4-BE49-F238E27FC236}">
                <a16:creationId xmlns:a16="http://schemas.microsoft.com/office/drawing/2014/main" id="{2A76776D-4FB5-5301-0F65-F15B7C997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0238"/>
            <a:ext cx="5715000" cy="465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A94B9916-00D5-9538-11EE-6D8F93597F32}"/>
              </a:ext>
            </a:extLst>
          </p:cNvPr>
          <p:cNvSpPr>
            <a:spLocks noGrp="1" noChangeArrowheads="1"/>
          </p:cNvSpPr>
          <p:nvPr>
            <p:ph type="title"/>
          </p:nvPr>
        </p:nvSpPr>
        <p:spPr/>
        <p:txBody>
          <a:bodyPr/>
          <a:lstStyle/>
          <a:p>
            <a:r>
              <a:rPr lang="en-US" altLang="en-US"/>
              <a:t>Economic: trade and farming</a:t>
            </a:r>
          </a:p>
        </p:txBody>
      </p:sp>
      <p:sp>
        <p:nvSpPr>
          <p:cNvPr id="293892" name="Rectangle 4">
            <a:extLst>
              <a:ext uri="{FF2B5EF4-FFF2-40B4-BE49-F238E27FC236}">
                <a16:creationId xmlns:a16="http://schemas.microsoft.com/office/drawing/2014/main" id="{37F93832-3D06-64C2-BCB7-587E7496C142}"/>
              </a:ext>
            </a:extLst>
          </p:cNvPr>
          <p:cNvSpPr>
            <a:spLocks noGrp="1" noChangeArrowheads="1"/>
          </p:cNvSpPr>
          <p:nvPr>
            <p:ph type="body" sz="half" idx="2"/>
          </p:nvPr>
        </p:nvSpPr>
        <p:spPr/>
        <p:txBody>
          <a:bodyPr/>
          <a:lstStyle/>
          <a:p>
            <a:r>
              <a:rPr lang="en-US" altLang="en-US" sz="2800"/>
              <a:t>Sumerians (Mesopotamians) were known to trade with the Egyptians and the Indus Valley civilizations.</a:t>
            </a:r>
          </a:p>
          <a:p>
            <a:r>
              <a:rPr lang="en-US" altLang="en-US" sz="2800"/>
              <a:t>In later years, these trade routes became </a:t>
            </a:r>
            <a:r>
              <a:rPr lang="en-US" altLang="en-US" sz="2800">
                <a:solidFill>
                  <a:srgbClr val="0000CC"/>
                </a:solidFill>
              </a:rPr>
              <a:t>Silk Road</a:t>
            </a:r>
            <a:r>
              <a:rPr lang="en-US" altLang="en-US" sz="2800"/>
              <a:t>.</a:t>
            </a:r>
          </a:p>
        </p:txBody>
      </p:sp>
      <p:pic>
        <p:nvPicPr>
          <p:cNvPr id="293894" name="Picture 6">
            <a:extLst>
              <a:ext uri="{FF2B5EF4-FFF2-40B4-BE49-F238E27FC236}">
                <a16:creationId xmlns:a16="http://schemas.microsoft.com/office/drawing/2014/main" id="{5C6EB847-F8CB-EE3E-CB47-E1DF55E6F56B}"/>
              </a:ext>
            </a:extLst>
          </p:cNvPr>
          <p:cNvPicPr>
            <a:picLocks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1062038" y="2620963"/>
            <a:ext cx="3808412" cy="2405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48831B32-EE62-3400-9273-34CA665791D2}"/>
              </a:ext>
            </a:extLst>
          </p:cNvPr>
          <p:cNvSpPr>
            <a:spLocks noGrp="1" noChangeArrowheads="1"/>
          </p:cNvSpPr>
          <p:nvPr>
            <p:ph type="title"/>
          </p:nvPr>
        </p:nvSpPr>
        <p:spPr/>
        <p:txBody>
          <a:bodyPr/>
          <a:lstStyle/>
          <a:p>
            <a:pPr algn="ctr"/>
            <a:r>
              <a:rPr lang="en-US" altLang="en-US"/>
              <a:t>Sumerians invented the wheel!</a:t>
            </a:r>
          </a:p>
        </p:txBody>
      </p:sp>
      <p:sp>
        <p:nvSpPr>
          <p:cNvPr id="308227" name="Rectangle 3">
            <a:extLst>
              <a:ext uri="{FF2B5EF4-FFF2-40B4-BE49-F238E27FC236}">
                <a16:creationId xmlns:a16="http://schemas.microsoft.com/office/drawing/2014/main" id="{A5B12CD2-1D8C-1888-6DBB-5305F1A58C81}"/>
              </a:ext>
            </a:extLst>
          </p:cNvPr>
          <p:cNvSpPr>
            <a:spLocks noGrp="1" noChangeArrowheads="1"/>
          </p:cNvSpPr>
          <p:nvPr>
            <p:ph type="body" sz="half" idx="1"/>
          </p:nvPr>
        </p:nvSpPr>
        <p:spPr/>
        <p:txBody>
          <a:bodyPr/>
          <a:lstStyle/>
          <a:p>
            <a:r>
              <a:rPr lang="en-US" altLang="en-US" sz="2800"/>
              <a:t>The wheel was invented by 6000 BC!</a:t>
            </a:r>
          </a:p>
          <a:p>
            <a:r>
              <a:rPr lang="en-US" altLang="en-US" sz="2800"/>
              <a:t>It helped military, farming and trade.</a:t>
            </a:r>
          </a:p>
          <a:p>
            <a:r>
              <a:rPr lang="en-US" altLang="en-US" sz="2800"/>
              <a:t>At right, this is made of wood.</a:t>
            </a:r>
          </a:p>
        </p:txBody>
      </p:sp>
      <p:pic>
        <p:nvPicPr>
          <p:cNvPr id="308230" name="Picture 6">
            <a:extLst>
              <a:ext uri="{FF2B5EF4-FFF2-40B4-BE49-F238E27FC236}">
                <a16:creationId xmlns:a16="http://schemas.microsoft.com/office/drawing/2014/main" id="{372BD3F8-EDD4-743C-3F2F-9B4A290986A0}"/>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254625" y="1766888"/>
            <a:ext cx="3344863"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231" name="Picture 7">
            <a:extLst>
              <a:ext uri="{FF2B5EF4-FFF2-40B4-BE49-F238E27FC236}">
                <a16:creationId xmlns:a16="http://schemas.microsoft.com/office/drawing/2014/main" id="{FB13CAB8-BD10-72A6-1CA0-40FA0BC08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48200"/>
            <a:ext cx="3175000" cy="127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a:extLst>
              <a:ext uri="{FF2B5EF4-FFF2-40B4-BE49-F238E27FC236}">
                <a16:creationId xmlns:a16="http://schemas.microsoft.com/office/drawing/2014/main" id="{67EF9FE7-1094-9810-1BD0-878ADFBB00D3}"/>
              </a:ext>
            </a:extLst>
          </p:cNvPr>
          <p:cNvSpPr>
            <a:spLocks noGrp="1" noChangeArrowheads="1"/>
          </p:cNvSpPr>
          <p:nvPr>
            <p:ph type="title"/>
          </p:nvPr>
        </p:nvSpPr>
        <p:spPr/>
        <p:txBody>
          <a:bodyPr/>
          <a:lstStyle/>
          <a:p>
            <a:pPr algn="ctr"/>
            <a:r>
              <a:rPr lang="en-US" altLang="en-US"/>
              <a:t>Political:Mesopotamian Law</a:t>
            </a:r>
          </a:p>
        </p:txBody>
      </p:sp>
      <p:sp>
        <p:nvSpPr>
          <p:cNvPr id="195587" name="Rectangle 1027">
            <a:extLst>
              <a:ext uri="{FF2B5EF4-FFF2-40B4-BE49-F238E27FC236}">
                <a16:creationId xmlns:a16="http://schemas.microsoft.com/office/drawing/2014/main" id="{DD5FBFCD-7430-E999-56DB-666EC18FA7A6}"/>
              </a:ext>
            </a:extLst>
          </p:cNvPr>
          <p:cNvSpPr>
            <a:spLocks noGrp="1" noChangeArrowheads="1"/>
          </p:cNvSpPr>
          <p:nvPr>
            <p:ph type="body" sz="half" idx="1"/>
          </p:nvPr>
        </p:nvSpPr>
        <p:spPr/>
        <p:txBody>
          <a:bodyPr/>
          <a:lstStyle/>
          <a:p>
            <a:r>
              <a:rPr lang="en-US" altLang="en-US" sz="2800"/>
              <a:t>Code of Hammurabi</a:t>
            </a:r>
          </a:p>
          <a:p>
            <a:r>
              <a:rPr lang="en-US" altLang="en-US" sz="2800"/>
              <a:t>“eye for an eye     tooth for a tooth”</a:t>
            </a:r>
          </a:p>
        </p:txBody>
      </p:sp>
      <p:pic>
        <p:nvPicPr>
          <p:cNvPr id="195590" name="Picture 1030">
            <a:extLst>
              <a:ext uri="{FF2B5EF4-FFF2-40B4-BE49-F238E27FC236}">
                <a16:creationId xmlns:a16="http://schemas.microsoft.com/office/drawing/2014/main" id="{28E716CC-47A0-DDFE-DAE2-AF3ADF6A3780}"/>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662613" y="1766888"/>
            <a:ext cx="2528887"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591" name="Picture 1031">
            <a:extLst>
              <a:ext uri="{FF2B5EF4-FFF2-40B4-BE49-F238E27FC236}">
                <a16:creationId xmlns:a16="http://schemas.microsoft.com/office/drawing/2014/main" id="{B28A6354-94F8-2445-EE41-A59DBDB85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800"/>
            <a:ext cx="1543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95592" name="Picture 1032">
            <a:extLst>
              <a:ext uri="{FF2B5EF4-FFF2-40B4-BE49-F238E27FC236}">
                <a16:creationId xmlns:a16="http://schemas.microsoft.com/office/drawing/2014/main" id="{86E7948B-83E1-9E24-0033-9D9CAF635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29000"/>
            <a:ext cx="1814513" cy="279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089B253F-92D4-F24F-94DF-F47F8BA5B296}"/>
              </a:ext>
            </a:extLst>
          </p:cNvPr>
          <p:cNvSpPr>
            <a:spLocks noGrp="1" noChangeArrowheads="1"/>
          </p:cNvSpPr>
          <p:nvPr>
            <p:ph type="ctrTitle"/>
          </p:nvPr>
        </p:nvSpPr>
        <p:spPr/>
        <p:txBody>
          <a:bodyPr/>
          <a:lstStyle/>
          <a:p>
            <a:r>
              <a:rPr lang="en-US" altLang="en-US"/>
              <a:t>That concludes Mesopotamia.</a:t>
            </a:r>
          </a:p>
        </p:txBody>
      </p:sp>
      <p:sp>
        <p:nvSpPr>
          <p:cNvPr id="310275" name="Rectangle 3">
            <a:extLst>
              <a:ext uri="{FF2B5EF4-FFF2-40B4-BE49-F238E27FC236}">
                <a16:creationId xmlns:a16="http://schemas.microsoft.com/office/drawing/2014/main" id="{6BA0A0AA-4933-A554-3A69-58A19CCEC501}"/>
              </a:ext>
            </a:extLst>
          </p:cNvPr>
          <p:cNvSpPr>
            <a:spLocks noGrp="1" noChangeArrowheads="1"/>
          </p:cNvSpPr>
          <p:nvPr>
            <p:ph type="subTitle" idx="1"/>
          </p:nvPr>
        </p:nvSpPr>
        <p:spPr/>
        <p:txBody>
          <a:bodyPr/>
          <a:lstStyle/>
          <a:p>
            <a:r>
              <a:rPr lang="en-US" altLang="en-US"/>
              <a:t>Any questions before the quiz?</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1026">
            <a:extLst>
              <a:ext uri="{FF2B5EF4-FFF2-40B4-BE49-F238E27FC236}">
                <a16:creationId xmlns:a16="http://schemas.microsoft.com/office/drawing/2014/main" id="{D7FA27ED-A79B-5041-6586-FA32938A1FFC}"/>
              </a:ext>
            </a:extLst>
          </p:cNvPr>
          <p:cNvSpPr>
            <a:spLocks noGrp="1" noChangeArrowheads="1"/>
          </p:cNvSpPr>
          <p:nvPr>
            <p:ph type="title"/>
          </p:nvPr>
        </p:nvSpPr>
        <p:spPr/>
        <p:txBody>
          <a:bodyPr/>
          <a:lstStyle/>
          <a:p>
            <a:pPr algn="ctr"/>
            <a:r>
              <a:rPr lang="en-US" altLang="en-US"/>
              <a:t>Ancient River Valley Civs</a:t>
            </a:r>
          </a:p>
        </p:txBody>
      </p:sp>
      <p:pic>
        <p:nvPicPr>
          <p:cNvPr id="258052" name="Picture 1028">
            <a:extLst>
              <a:ext uri="{FF2B5EF4-FFF2-40B4-BE49-F238E27FC236}">
                <a16:creationId xmlns:a16="http://schemas.microsoft.com/office/drawing/2014/main" id="{D8FA5046-C076-7F91-5307-03E97D956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7572375" cy="379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15A810A-77E1-489D-1735-A97C661A071E}"/>
              </a:ext>
            </a:extLst>
          </p:cNvPr>
          <p:cNvSpPr>
            <a:spLocks noGrp="1" noChangeArrowheads="1"/>
          </p:cNvSpPr>
          <p:nvPr>
            <p:ph type="title"/>
          </p:nvPr>
        </p:nvSpPr>
        <p:spPr/>
        <p:txBody>
          <a:bodyPr/>
          <a:lstStyle/>
          <a:p>
            <a:pPr algn="ctr"/>
            <a:r>
              <a:rPr lang="en-US" altLang="en-US"/>
              <a:t>Mesopotamia Quiz</a:t>
            </a:r>
          </a:p>
        </p:txBody>
      </p:sp>
      <p:sp>
        <p:nvSpPr>
          <p:cNvPr id="201731" name="Rectangle 3">
            <a:extLst>
              <a:ext uri="{FF2B5EF4-FFF2-40B4-BE49-F238E27FC236}">
                <a16:creationId xmlns:a16="http://schemas.microsoft.com/office/drawing/2014/main" id="{8B557DBA-56F0-DC31-4F93-93E5CD80DDA1}"/>
              </a:ext>
            </a:extLst>
          </p:cNvPr>
          <p:cNvSpPr>
            <a:spLocks noGrp="1" noChangeArrowheads="1"/>
          </p:cNvSpPr>
          <p:nvPr>
            <p:ph type="body" idx="1"/>
          </p:nvPr>
        </p:nvSpPr>
        <p:spPr/>
        <p:txBody>
          <a:bodyPr/>
          <a:lstStyle/>
          <a:p>
            <a:pPr>
              <a:lnSpc>
                <a:spcPct val="90000"/>
              </a:lnSpc>
            </a:pPr>
            <a:r>
              <a:rPr lang="en-US" altLang="en-US"/>
              <a:t>Political:What law system did Sumerians use?  Hint: It can be summed: </a:t>
            </a:r>
            <a:r>
              <a:rPr lang="en-US" altLang="en-US" i="1"/>
              <a:t>eye for eye; tooth for tooth</a:t>
            </a:r>
            <a:r>
              <a:rPr lang="en-US" altLang="en-US"/>
              <a:t>.</a:t>
            </a:r>
          </a:p>
          <a:p>
            <a:pPr>
              <a:lnSpc>
                <a:spcPct val="90000"/>
              </a:lnSpc>
            </a:pPr>
            <a:r>
              <a:rPr lang="en-US" altLang="en-US"/>
              <a:t>Economic: How did Mesopotamians earn a living?</a:t>
            </a:r>
          </a:p>
          <a:p>
            <a:pPr>
              <a:lnSpc>
                <a:spcPct val="90000"/>
              </a:lnSpc>
            </a:pPr>
            <a:r>
              <a:rPr lang="en-US" altLang="en-US"/>
              <a:t>Geography:Between what 2 rivers did the Fertile Crescent appear?</a:t>
            </a:r>
          </a:p>
          <a:p>
            <a:pPr>
              <a:lnSpc>
                <a:spcPct val="90000"/>
              </a:lnSpc>
            </a:pPr>
            <a:r>
              <a:rPr lang="en-US" altLang="en-US"/>
              <a:t>Social:What type of writing did they use?</a:t>
            </a: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E5F29A3-F282-8CA6-6BB3-F4037FF8F283}"/>
              </a:ext>
            </a:extLst>
          </p:cNvPr>
          <p:cNvSpPr>
            <a:spLocks noGrp="1" noChangeArrowheads="1"/>
          </p:cNvSpPr>
          <p:nvPr>
            <p:ph type="title"/>
          </p:nvPr>
        </p:nvSpPr>
        <p:spPr/>
        <p:txBody>
          <a:bodyPr/>
          <a:lstStyle/>
          <a:p>
            <a:r>
              <a:rPr lang="en-US" altLang="en-US" sz="5400"/>
              <a:t>ANCIENT EGYPT</a:t>
            </a:r>
          </a:p>
        </p:txBody>
      </p:sp>
      <p:sp>
        <p:nvSpPr>
          <p:cNvPr id="68611" name="Rectangle 3">
            <a:extLst>
              <a:ext uri="{FF2B5EF4-FFF2-40B4-BE49-F238E27FC236}">
                <a16:creationId xmlns:a16="http://schemas.microsoft.com/office/drawing/2014/main" id="{DDE00F54-0451-044D-F4C3-89FDAF14C8BF}"/>
              </a:ext>
            </a:extLst>
          </p:cNvPr>
          <p:cNvSpPr>
            <a:spLocks noGrp="1" noChangeArrowheads="1"/>
          </p:cNvSpPr>
          <p:nvPr>
            <p:ph type="body" sz="half" idx="1"/>
          </p:nvPr>
        </p:nvSpPr>
        <p:spPr>
          <a:xfrm>
            <a:off x="990600" y="1676400"/>
            <a:ext cx="3808413" cy="4113213"/>
          </a:xfrm>
        </p:spPr>
        <p:txBody>
          <a:bodyPr/>
          <a:lstStyle/>
          <a:p>
            <a:pPr>
              <a:buFontTx/>
              <a:buNone/>
            </a:pPr>
            <a:endParaRPr lang="en-US" altLang="en-US" sz="2800"/>
          </a:p>
          <a:p>
            <a:r>
              <a:rPr lang="en-US" altLang="en-US"/>
              <a:t>Nile River</a:t>
            </a:r>
          </a:p>
          <a:p>
            <a:r>
              <a:rPr lang="en-US" altLang="en-US"/>
              <a:t>Mummies</a:t>
            </a:r>
          </a:p>
          <a:p>
            <a:r>
              <a:rPr lang="en-US" altLang="en-US"/>
              <a:t>Pharaohs</a:t>
            </a:r>
          </a:p>
          <a:p>
            <a:r>
              <a:rPr lang="en-US" altLang="en-US"/>
              <a:t>Rameses</a:t>
            </a:r>
          </a:p>
          <a:p>
            <a:r>
              <a:rPr lang="en-US" altLang="en-US"/>
              <a:t>King Tutankhamen</a:t>
            </a:r>
          </a:p>
          <a:p>
            <a:r>
              <a:rPr lang="en-US" altLang="en-US"/>
              <a:t>Hieroglyphics </a:t>
            </a:r>
          </a:p>
        </p:txBody>
      </p:sp>
      <p:pic>
        <p:nvPicPr>
          <p:cNvPr id="68620" name="Picture 12">
            <a:extLst>
              <a:ext uri="{FF2B5EF4-FFF2-40B4-BE49-F238E27FC236}">
                <a16:creationId xmlns:a16="http://schemas.microsoft.com/office/drawing/2014/main" id="{DF11E288-E597-2FF6-A339-25C426D5C4D1}"/>
              </a:ext>
            </a:extLst>
          </p:cNvPr>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800600" y="1614488"/>
            <a:ext cx="3506788" cy="524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6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500"/>
                            </p:stCondLst>
                            <p:childTnLst>
                              <p:par>
                                <p:cTn id="8" presetID="2" presetClass="entr" presetSubtype="8" fill="hold" nodeType="afterEffect">
                                  <p:stCondLst>
                                    <p:cond delay="3000"/>
                                  </p:stCondLst>
                                  <p:childTnLst>
                                    <p:set>
                                      <p:cBhvr>
                                        <p:cTn id="9" dur="1" fill="hold">
                                          <p:stCondLst>
                                            <p:cond delay="0"/>
                                          </p:stCondLst>
                                        </p:cTn>
                                        <p:tgtEl>
                                          <p:spTgt spid="68611">
                                            <p:txEl>
                                              <p:pRg st="1" end="1"/>
                                            </p:txEl>
                                          </p:spTgt>
                                        </p:tgtEl>
                                        <p:attrNameLst>
                                          <p:attrName>style.visibility</p:attrName>
                                        </p:attrNameLst>
                                      </p:cBhvr>
                                      <p:to>
                                        <p:strVal val="visible"/>
                                      </p:to>
                                    </p:set>
                                    <p:anim calcmode="lin" valueType="num">
                                      <p:cBhvr additive="base">
                                        <p:cTn id="10" dur="500" fill="hold"/>
                                        <p:tgtEl>
                                          <p:spTgt spid="68611">
                                            <p:txEl>
                                              <p:pRg st="1" end="1"/>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8611">
                                            <p:txEl>
                                              <p:pRg st="1" end="1"/>
                                            </p:txEl>
                                          </p:spTgt>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4000"/>
                            </p:stCondLst>
                            <p:childTnLst>
                              <p:par>
                                <p:cTn id="13" presetID="2" presetClass="entr" presetSubtype="8" fill="hold" nodeType="afterEffect">
                                  <p:stCondLst>
                                    <p:cond delay="3000"/>
                                  </p:stCondLst>
                                  <p:childTnLst>
                                    <p:set>
                                      <p:cBhvr>
                                        <p:cTn id="14" dur="1" fill="hold">
                                          <p:stCondLst>
                                            <p:cond delay="0"/>
                                          </p:stCondLst>
                                        </p:cTn>
                                        <p:tgtEl>
                                          <p:spTgt spid="68611">
                                            <p:txEl>
                                              <p:pRg st="2" end="2"/>
                                            </p:txEl>
                                          </p:spTgt>
                                        </p:tgtEl>
                                        <p:attrNameLst>
                                          <p:attrName>style.visibility</p:attrName>
                                        </p:attrNameLst>
                                      </p:cBhvr>
                                      <p:to>
                                        <p:strVal val="visible"/>
                                      </p:to>
                                    </p:set>
                                    <p:anim calcmode="lin" valueType="num">
                                      <p:cBhvr additive="base">
                                        <p:cTn id="15"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7500"/>
                            </p:stCondLst>
                            <p:childTnLst>
                              <p:par>
                                <p:cTn id="18" presetID="2" presetClass="entr" presetSubtype="8" fill="hold" nodeType="afterEffect">
                                  <p:stCondLst>
                                    <p:cond delay="3000"/>
                                  </p:stCondLst>
                                  <p:childTnLst>
                                    <p:set>
                                      <p:cBhvr>
                                        <p:cTn id="19" dur="1" fill="hold">
                                          <p:stCondLst>
                                            <p:cond delay="0"/>
                                          </p:stCondLst>
                                        </p:cTn>
                                        <p:tgtEl>
                                          <p:spTgt spid="68611">
                                            <p:txEl>
                                              <p:pRg st="3" end="3"/>
                                            </p:txEl>
                                          </p:spTgt>
                                        </p:tgtEl>
                                        <p:attrNameLst>
                                          <p:attrName>style.visibility</p:attrName>
                                        </p:attrNameLst>
                                      </p:cBhvr>
                                      <p:to>
                                        <p:strVal val="visible"/>
                                      </p:to>
                                    </p:set>
                                    <p:anim calcmode="lin" valueType="num">
                                      <p:cBhvr additive="base">
                                        <p:cTn id="20"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8611">
                                            <p:txEl>
                                              <p:pRg st="3" end="3"/>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1000"/>
                            </p:stCondLst>
                            <p:childTnLst>
                              <p:par>
                                <p:cTn id="23" presetID="2" presetClass="entr" presetSubtype="8" fill="hold" nodeType="afterEffect">
                                  <p:stCondLst>
                                    <p:cond delay="3000"/>
                                  </p:stCondLst>
                                  <p:childTnLst>
                                    <p:set>
                                      <p:cBhvr>
                                        <p:cTn id="24" dur="1" fill="hold">
                                          <p:stCondLst>
                                            <p:cond delay="0"/>
                                          </p:stCondLst>
                                        </p:cTn>
                                        <p:tgtEl>
                                          <p:spTgt spid="68611">
                                            <p:txEl>
                                              <p:pRg st="4" end="4"/>
                                            </p:txEl>
                                          </p:spTgt>
                                        </p:tgtEl>
                                        <p:attrNameLst>
                                          <p:attrName>style.visibility</p:attrName>
                                        </p:attrNameLst>
                                      </p:cBhvr>
                                      <p:to>
                                        <p:strVal val="visible"/>
                                      </p:to>
                                    </p:set>
                                    <p:anim calcmode="lin" valueType="num">
                                      <p:cBhvr additive="base">
                                        <p:cTn id="25" dur="500" fill="hold"/>
                                        <p:tgtEl>
                                          <p:spTgt spid="6861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4500"/>
                            </p:stCondLst>
                            <p:childTnLst>
                              <p:par>
                                <p:cTn id="28" presetID="2" presetClass="entr" presetSubtype="8" fill="hold" nodeType="afterEffect">
                                  <p:stCondLst>
                                    <p:cond delay="3000"/>
                                  </p:stCondLst>
                                  <p:childTnLst>
                                    <p:set>
                                      <p:cBhvr>
                                        <p:cTn id="29" dur="1" fill="hold">
                                          <p:stCondLst>
                                            <p:cond delay="0"/>
                                          </p:stCondLst>
                                        </p:cTn>
                                        <p:tgtEl>
                                          <p:spTgt spid="68611">
                                            <p:txEl>
                                              <p:pRg st="5" end="5"/>
                                            </p:txEl>
                                          </p:spTgt>
                                        </p:tgtEl>
                                        <p:attrNameLst>
                                          <p:attrName>style.visibility</p:attrName>
                                        </p:attrNameLst>
                                      </p:cBhvr>
                                      <p:to>
                                        <p:strVal val="visible"/>
                                      </p:to>
                                    </p:set>
                                    <p:anim calcmode="lin" valueType="num">
                                      <p:cBhvr additive="base">
                                        <p:cTn id="30" dur="500" fill="hold"/>
                                        <p:tgtEl>
                                          <p:spTgt spid="68611">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8611">
                                            <p:txEl>
                                              <p:pRg st="5" end="5"/>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000"/>
                            </p:stCondLst>
                            <p:childTnLst>
                              <p:par>
                                <p:cTn id="33" presetID="2" presetClass="entr" presetSubtype="8" fill="hold" nodeType="afterEffect">
                                  <p:stCondLst>
                                    <p:cond delay="3000"/>
                                  </p:stCondLst>
                                  <p:childTnLst>
                                    <p:set>
                                      <p:cBhvr>
                                        <p:cTn id="34" dur="1" fill="hold">
                                          <p:stCondLst>
                                            <p:cond delay="0"/>
                                          </p:stCondLst>
                                        </p:cTn>
                                        <p:tgtEl>
                                          <p:spTgt spid="68611">
                                            <p:txEl>
                                              <p:pRg st="6" end="6"/>
                                            </p:txEl>
                                          </p:spTgt>
                                        </p:tgtEl>
                                        <p:attrNameLst>
                                          <p:attrName>style.visibility</p:attrName>
                                        </p:attrNameLst>
                                      </p:cBhvr>
                                      <p:to>
                                        <p:strVal val="visible"/>
                                      </p:to>
                                    </p:set>
                                    <p:anim calcmode="lin" valueType="num">
                                      <p:cBhvr additive="base">
                                        <p:cTn id="35" dur="500" fill="hold"/>
                                        <p:tgtEl>
                                          <p:spTgt spid="6861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86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build="p" autoUpdateAnimBg="0" advAuto="3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818D19C2-4FF8-CE26-C170-448E70F50C66}"/>
              </a:ext>
            </a:extLst>
          </p:cNvPr>
          <p:cNvSpPr>
            <a:spLocks noGrp="1" noChangeArrowheads="1"/>
          </p:cNvSpPr>
          <p:nvPr>
            <p:ph type="title"/>
          </p:nvPr>
        </p:nvSpPr>
        <p:spPr/>
        <p:txBody>
          <a:bodyPr/>
          <a:lstStyle/>
          <a:p>
            <a:pPr algn="ctr"/>
            <a:r>
              <a:rPr lang="en-US" altLang="en-US"/>
              <a:t>Egyptian civilization</a:t>
            </a:r>
          </a:p>
        </p:txBody>
      </p:sp>
      <p:sp>
        <p:nvSpPr>
          <p:cNvPr id="209923" name="Rectangle 3">
            <a:extLst>
              <a:ext uri="{FF2B5EF4-FFF2-40B4-BE49-F238E27FC236}">
                <a16:creationId xmlns:a16="http://schemas.microsoft.com/office/drawing/2014/main" id="{8D1843AE-E8D7-306F-33C3-E390E026F8E4}"/>
              </a:ext>
            </a:extLst>
          </p:cNvPr>
          <p:cNvSpPr>
            <a:spLocks noGrp="1" noChangeArrowheads="1"/>
          </p:cNvSpPr>
          <p:nvPr>
            <p:ph type="body" sz="half" idx="1"/>
          </p:nvPr>
        </p:nvSpPr>
        <p:spPr/>
        <p:txBody>
          <a:bodyPr/>
          <a:lstStyle/>
          <a:p>
            <a:r>
              <a:rPr lang="en-US" altLang="en-US" sz="2800"/>
              <a:t>Egyptian civilization arose a bit after Mesopotamia.</a:t>
            </a:r>
          </a:p>
          <a:p>
            <a:r>
              <a:rPr lang="en-US" altLang="en-US" sz="2800"/>
              <a:t>Geography: It was centered around the Nile River.</a:t>
            </a:r>
          </a:p>
        </p:txBody>
      </p:sp>
      <p:pic>
        <p:nvPicPr>
          <p:cNvPr id="209929" name="Picture 9">
            <a:extLst>
              <a:ext uri="{FF2B5EF4-FFF2-40B4-BE49-F238E27FC236}">
                <a16:creationId xmlns:a16="http://schemas.microsoft.com/office/drawing/2014/main" id="{65D24129-5BC7-6A94-B84A-73D22FB6141C}"/>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19600" y="1943100"/>
            <a:ext cx="4953000" cy="371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6066" name="Rectangle 1026">
            <a:extLst>
              <a:ext uri="{FF2B5EF4-FFF2-40B4-BE49-F238E27FC236}">
                <a16:creationId xmlns:a16="http://schemas.microsoft.com/office/drawing/2014/main" id="{B300B015-16F4-72CA-D7FB-0372EEAAF4EE}"/>
              </a:ext>
            </a:extLst>
          </p:cNvPr>
          <p:cNvSpPr>
            <a:spLocks noGrp="1" noChangeArrowheads="1"/>
          </p:cNvSpPr>
          <p:nvPr>
            <p:ph type="title"/>
          </p:nvPr>
        </p:nvSpPr>
        <p:spPr>
          <a:xfrm>
            <a:off x="762000" y="5257800"/>
            <a:ext cx="7772400" cy="1143000"/>
          </a:xfrm>
          <a:effectLst>
            <a:outerShdw dist="35921" dir="2700000" algn="ctr" rotWithShape="0">
              <a:schemeClr val="bg1"/>
            </a:outerShdw>
          </a:effectLst>
        </p:spPr>
        <p:txBody>
          <a:bodyPr/>
          <a:lstStyle/>
          <a:p>
            <a:r>
              <a:rPr lang="en-US" altLang="en-US" sz="6000">
                <a:latin typeface="Arial Black" panose="020B0A04020102020204" pitchFamily="34" charset="0"/>
              </a:rPr>
              <a:t>The Nile River</a:t>
            </a: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wd">
                                    <p:tmAbs val="300"/>
                                  </p:iterate>
                                  <p:childTnLst>
                                    <p:set>
                                      <p:cBhvr>
                                        <p:cTn id="6" dur="1" fill="hold">
                                          <p:stCondLst>
                                            <p:cond delay="299"/>
                                          </p:stCondLst>
                                        </p:cTn>
                                        <p:tgtEl>
                                          <p:spTgt spid="216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9670DA71-ABFD-A910-F47B-E66661689D25}"/>
              </a:ext>
            </a:extLst>
          </p:cNvPr>
          <p:cNvSpPr>
            <a:spLocks noGrp="1" noChangeArrowheads="1"/>
          </p:cNvSpPr>
          <p:nvPr>
            <p:ph type="title"/>
          </p:nvPr>
        </p:nvSpPr>
        <p:spPr/>
        <p:txBody>
          <a:bodyPr/>
          <a:lstStyle/>
          <a:p>
            <a:pPr algn="ctr"/>
            <a:r>
              <a:rPr lang="en-US" altLang="en-US"/>
              <a:t>Pyramids</a:t>
            </a:r>
          </a:p>
        </p:txBody>
      </p:sp>
      <p:sp>
        <p:nvSpPr>
          <p:cNvPr id="211972" name="Rectangle 4">
            <a:extLst>
              <a:ext uri="{FF2B5EF4-FFF2-40B4-BE49-F238E27FC236}">
                <a16:creationId xmlns:a16="http://schemas.microsoft.com/office/drawing/2014/main" id="{3ECD47E7-B3C9-DD74-57B5-996086703E19}"/>
              </a:ext>
            </a:extLst>
          </p:cNvPr>
          <p:cNvSpPr>
            <a:spLocks noGrp="1" noChangeArrowheads="1"/>
          </p:cNvSpPr>
          <p:nvPr>
            <p:ph type="body" sz="half" idx="2"/>
          </p:nvPr>
        </p:nvSpPr>
        <p:spPr/>
        <p:txBody>
          <a:bodyPr/>
          <a:lstStyle/>
          <a:p>
            <a:r>
              <a:rPr lang="en-US" altLang="en-US" sz="2800"/>
              <a:t>These are the Giza pyramids, the most famous.</a:t>
            </a:r>
          </a:p>
          <a:p>
            <a:r>
              <a:rPr lang="en-US" altLang="en-US" sz="2800"/>
              <a:t>Pyramids were tombs for the kings.</a:t>
            </a:r>
          </a:p>
          <a:p>
            <a:r>
              <a:rPr lang="en-US" altLang="en-US" sz="2800"/>
              <a:t>These were built in 3500 B.C.E.</a:t>
            </a:r>
          </a:p>
          <a:p>
            <a:r>
              <a:rPr lang="en-US" altLang="en-US" sz="2800"/>
              <a:t>How old are they?</a:t>
            </a:r>
          </a:p>
        </p:txBody>
      </p:sp>
      <p:pic>
        <p:nvPicPr>
          <p:cNvPr id="211974" name="Picture 6">
            <a:extLst>
              <a:ext uri="{FF2B5EF4-FFF2-40B4-BE49-F238E27FC236}">
                <a16:creationId xmlns:a16="http://schemas.microsoft.com/office/drawing/2014/main" id="{FBB33CB5-7CC4-968A-0EEF-407596E6B5EA}"/>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671638"/>
            <a:ext cx="4800600" cy="4043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a:extLst>
              <a:ext uri="{FF2B5EF4-FFF2-40B4-BE49-F238E27FC236}">
                <a16:creationId xmlns:a16="http://schemas.microsoft.com/office/drawing/2014/main" id="{BF756EAE-AEBC-F638-C460-9636DCFBD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F6B7EB9C-D9D9-97A1-2CC3-D022864EC52E}"/>
              </a:ext>
            </a:extLst>
          </p:cNvPr>
          <p:cNvSpPr>
            <a:spLocks noGrp="1" noChangeArrowheads="1"/>
          </p:cNvSpPr>
          <p:nvPr>
            <p:ph type="title"/>
          </p:nvPr>
        </p:nvSpPr>
        <p:spPr/>
        <p:txBody>
          <a:bodyPr/>
          <a:lstStyle/>
          <a:p>
            <a:pPr algn="ctr"/>
            <a:r>
              <a:rPr lang="en-US" altLang="en-US"/>
              <a:t>Political:Egyptian Pharaohs</a:t>
            </a:r>
          </a:p>
        </p:txBody>
      </p:sp>
      <p:sp>
        <p:nvSpPr>
          <p:cNvPr id="218116" name="Rectangle 4">
            <a:extLst>
              <a:ext uri="{FF2B5EF4-FFF2-40B4-BE49-F238E27FC236}">
                <a16:creationId xmlns:a16="http://schemas.microsoft.com/office/drawing/2014/main" id="{84CE309C-E62B-9DB6-BCAF-327A6D41DF40}"/>
              </a:ext>
            </a:extLst>
          </p:cNvPr>
          <p:cNvSpPr>
            <a:spLocks noGrp="1" noChangeArrowheads="1"/>
          </p:cNvSpPr>
          <p:nvPr>
            <p:ph type="body" sz="half" idx="2"/>
          </p:nvPr>
        </p:nvSpPr>
        <p:spPr/>
        <p:txBody>
          <a:bodyPr/>
          <a:lstStyle/>
          <a:p>
            <a:pPr>
              <a:lnSpc>
                <a:spcPct val="90000"/>
              </a:lnSpc>
            </a:pPr>
            <a:r>
              <a:rPr lang="en-US" altLang="en-US" sz="2800"/>
              <a:t>Egyptians were led by Pharaohs.</a:t>
            </a:r>
          </a:p>
          <a:p>
            <a:pPr>
              <a:lnSpc>
                <a:spcPct val="90000"/>
              </a:lnSpc>
            </a:pPr>
            <a:r>
              <a:rPr lang="en-US" altLang="en-US" sz="2800"/>
              <a:t>They were priest-kings</a:t>
            </a:r>
          </a:p>
          <a:p>
            <a:pPr>
              <a:lnSpc>
                <a:spcPct val="90000"/>
              </a:lnSpc>
            </a:pPr>
            <a:r>
              <a:rPr lang="en-US" altLang="en-US" sz="2800"/>
              <a:t>King Tut is the most famous</a:t>
            </a:r>
          </a:p>
          <a:p>
            <a:pPr>
              <a:lnSpc>
                <a:spcPct val="90000"/>
              </a:lnSpc>
            </a:pPr>
            <a:r>
              <a:rPr lang="en-US" altLang="en-US" sz="2800"/>
              <a:t>Using computers, this image was reconstructed using his remains</a:t>
            </a:r>
          </a:p>
        </p:txBody>
      </p:sp>
      <p:pic>
        <p:nvPicPr>
          <p:cNvPr id="218119" name="Picture 7">
            <a:extLst>
              <a:ext uri="{FF2B5EF4-FFF2-40B4-BE49-F238E27FC236}">
                <a16:creationId xmlns:a16="http://schemas.microsoft.com/office/drawing/2014/main" id="{E65C9941-2074-F615-CE43-84A57327DEA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2289175"/>
            <a:ext cx="3808412" cy="3068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57D4114B-BD56-BD53-F95E-C33511076BAC}"/>
              </a:ext>
            </a:extLst>
          </p:cNvPr>
          <p:cNvSpPr>
            <a:spLocks noChangeArrowheads="1"/>
          </p:cNvSpPr>
          <p:nvPr/>
        </p:nvSpPr>
        <p:spPr bwMode="auto">
          <a:xfrm>
            <a:off x="152400" y="5486400"/>
            <a:ext cx="8991600" cy="11668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0"/>
              </a:spcBef>
            </a:pPr>
            <a:r>
              <a:rPr lang="en-US" altLang="en-US" sz="6000" b="1">
                <a:solidFill>
                  <a:schemeClr val="bg1"/>
                </a:solidFill>
                <a:latin typeface="Arial Black" panose="020B0A04020102020204" pitchFamily="34" charset="0"/>
              </a:rPr>
              <a:t>Tutankhamun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35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A30D0B4A-DA4A-565C-07CB-EF6D72361A25}"/>
              </a:ext>
            </a:extLst>
          </p:cNvPr>
          <p:cNvSpPr>
            <a:spLocks noGrp="1" noChangeArrowheads="1"/>
          </p:cNvSpPr>
          <p:nvPr>
            <p:ph type="title"/>
          </p:nvPr>
        </p:nvSpPr>
        <p:spPr>
          <a:xfrm>
            <a:off x="304800" y="5029200"/>
            <a:ext cx="8534400" cy="1143000"/>
          </a:xfrm>
          <a:effectLst>
            <a:outerShdw dist="35921" dir="2700000" algn="ctr" rotWithShape="0">
              <a:schemeClr val="tx1"/>
            </a:outerShdw>
          </a:effectLst>
        </p:spPr>
        <p:txBody>
          <a:bodyPr/>
          <a:lstStyle/>
          <a:p>
            <a:r>
              <a:rPr lang="en-US" altLang="en-US">
                <a:solidFill>
                  <a:schemeClr val="bg1"/>
                </a:solidFill>
                <a:latin typeface="Arial Black" panose="020B0A04020102020204" pitchFamily="34" charset="0"/>
              </a:rPr>
              <a:t>Tutankhamun on the throne</a:t>
            </a:r>
            <a:endParaRPr lang="en-US" altLang="en-US" sz="1600">
              <a:solidFill>
                <a:srgbClr val="C0C0C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9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ADCBD80D-2CCF-61EE-2BC2-169F8F6E5645}"/>
              </a:ext>
            </a:extLst>
          </p:cNvPr>
          <p:cNvSpPr>
            <a:spLocks noGrp="1" noChangeArrowheads="1"/>
          </p:cNvSpPr>
          <p:nvPr>
            <p:ph type="title"/>
          </p:nvPr>
        </p:nvSpPr>
        <p:spPr>
          <a:xfrm>
            <a:off x="0" y="5105400"/>
            <a:ext cx="9144000" cy="1143000"/>
          </a:xfrm>
          <a:effectLst>
            <a:outerShdw dist="35921" dir="2700000" algn="ctr" rotWithShape="0">
              <a:schemeClr val="bg1"/>
            </a:outerShdw>
          </a:effectLst>
        </p:spPr>
        <p:txBody>
          <a:bodyPr/>
          <a:lstStyle/>
          <a:p>
            <a:r>
              <a:rPr lang="en-US" altLang="en-US" b="1">
                <a:solidFill>
                  <a:srgbClr val="000000"/>
                </a:solidFill>
                <a:latin typeface="Arial Black" panose="020B0A04020102020204" pitchFamily="34" charset="0"/>
              </a:rPr>
              <a:t>Abu</a:t>
            </a:r>
            <a:r>
              <a:rPr lang="en-US" altLang="en-US">
                <a:solidFill>
                  <a:srgbClr val="000000"/>
                </a:solidFill>
                <a:latin typeface="Arial Black" panose="020B0A04020102020204" pitchFamily="34" charset="0"/>
              </a:rPr>
              <a:t> </a:t>
            </a:r>
            <a:r>
              <a:rPr lang="en-US" altLang="en-US" b="1">
                <a:solidFill>
                  <a:srgbClr val="000000"/>
                </a:solidFill>
                <a:latin typeface="Arial Black" panose="020B0A04020102020204" pitchFamily="34" charset="0"/>
              </a:rPr>
              <a:t>Simbel was</a:t>
            </a:r>
            <a:r>
              <a:rPr lang="en-US" altLang="en-US">
                <a:solidFill>
                  <a:srgbClr val="000000"/>
                </a:solidFill>
                <a:latin typeface="Arial Black" panose="020B0A04020102020204" pitchFamily="34" charset="0"/>
              </a:rPr>
              <a:t> built by Ramseses II </a:t>
            </a:r>
            <a:br>
              <a:rPr lang="en-US" altLang="en-US">
                <a:solidFill>
                  <a:srgbClr val="241F19"/>
                </a:solidFill>
                <a:latin typeface="Arial Black" panose="020B0A04020102020204" pitchFamily="34" charset="0"/>
              </a:rPr>
            </a:br>
            <a:endParaRPr lang="en-US" altLang="en-US" sz="1800">
              <a:solidFill>
                <a:srgbClr val="3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499"/>
                                          </p:stCondLst>
                                        </p:cTn>
                                        <p:tgtEl>
                                          <p:spTgt spid="219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4C35C10-8DE1-A623-296D-49107586B028}"/>
              </a:ext>
            </a:extLst>
          </p:cNvPr>
          <p:cNvSpPr>
            <a:spLocks noGrp="1" noChangeArrowheads="1"/>
          </p:cNvSpPr>
          <p:nvPr>
            <p:ph type="title"/>
          </p:nvPr>
        </p:nvSpPr>
        <p:spPr/>
        <p:txBody>
          <a:bodyPr/>
          <a:lstStyle/>
          <a:p>
            <a:r>
              <a:rPr lang="en-US" altLang="en-US" sz="4800"/>
              <a:t>ANCIENT MESOPOTAMIA</a:t>
            </a:r>
          </a:p>
        </p:txBody>
      </p:sp>
      <p:sp>
        <p:nvSpPr>
          <p:cNvPr id="67587" name="Rectangle 3">
            <a:extLst>
              <a:ext uri="{FF2B5EF4-FFF2-40B4-BE49-F238E27FC236}">
                <a16:creationId xmlns:a16="http://schemas.microsoft.com/office/drawing/2014/main" id="{F144AF0D-C2CE-9927-0ED7-10BBCECF82FA}"/>
              </a:ext>
            </a:extLst>
          </p:cNvPr>
          <p:cNvSpPr>
            <a:spLocks noGrp="1" noChangeArrowheads="1"/>
          </p:cNvSpPr>
          <p:nvPr>
            <p:ph type="body" sz="half" idx="1"/>
          </p:nvPr>
        </p:nvSpPr>
        <p:spPr/>
        <p:txBody>
          <a:bodyPr/>
          <a:lstStyle/>
          <a:p>
            <a:r>
              <a:rPr lang="en-US" altLang="en-US" sz="2800"/>
              <a:t>Oldest known civilization</a:t>
            </a:r>
          </a:p>
          <a:p>
            <a:r>
              <a:rPr lang="en-US" altLang="en-US" sz="2800"/>
              <a:t>Cradle of Human Civilization</a:t>
            </a:r>
          </a:p>
          <a:p>
            <a:r>
              <a:rPr lang="en-US" altLang="en-US" sz="2800"/>
              <a:t>Old Testament </a:t>
            </a:r>
          </a:p>
          <a:p>
            <a:r>
              <a:rPr lang="en-US" altLang="en-US" sz="2800"/>
              <a:t>Nebuchadnezzar</a:t>
            </a:r>
          </a:p>
          <a:p>
            <a:r>
              <a:rPr lang="en-US" altLang="en-US" sz="2800"/>
              <a:t>Ziggurat (right)</a:t>
            </a:r>
          </a:p>
          <a:p>
            <a:r>
              <a:rPr lang="en-US" altLang="en-US" sz="2800"/>
              <a:t>Hanging gardens</a:t>
            </a:r>
          </a:p>
          <a:p>
            <a:endParaRPr lang="en-US" altLang="en-US" sz="2800"/>
          </a:p>
        </p:txBody>
      </p:sp>
      <p:sp>
        <p:nvSpPr>
          <p:cNvPr id="67589" name="Rectangle 5">
            <a:extLst>
              <a:ext uri="{FF2B5EF4-FFF2-40B4-BE49-F238E27FC236}">
                <a16:creationId xmlns:a16="http://schemas.microsoft.com/office/drawing/2014/main" id="{2ED70560-B1BF-D1BF-7B11-EF0D4E237F4A}"/>
              </a:ext>
            </a:extLst>
          </p:cNvPr>
          <p:cNvSpPr>
            <a:spLocks noChangeArrowheads="1"/>
          </p:cNvSpPr>
          <p:nvPr/>
        </p:nvSpPr>
        <p:spPr bwMode="auto">
          <a:xfrm>
            <a:off x="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67596" name="Picture 12">
            <a:hlinkClick r:id="rId4"/>
            <a:extLst>
              <a:ext uri="{FF2B5EF4-FFF2-40B4-BE49-F238E27FC236}">
                <a16:creationId xmlns:a16="http://schemas.microsoft.com/office/drawing/2014/main" id="{65B2DD11-15DB-6EF6-46A2-1743C1C82C8B}"/>
              </a:ext>
            </a:extLst>
          </p:cNvPr>
          <p:cNvPicPr>
            <a:picLocks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4043363" y="1676400"/>
            <a:ext cx="5100637" cy="52181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500"/>
                            </p:stCondLst>
                            <p:childTnLst>
                              <p:par>
                                <p:cTn id="10" presetID="2" presetClass="entr" presetSubtype="8" fill="hold" nodeType="afterEffect">
                                  <p:stCondLst>
                                    <p:cond delay="300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additive="base">
                                        <p:cTn id="12"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3000"/>
                                  </p:stCondLst>
                                  <p:childTnLst>
                                    <p:set>
                                      <p:cBhvr>
                                        <p:cTn id="16" dur="1" fill="hold">
                                          <p:stCondLst>
                                            <p:cond delay="0"/>
                                          </p:stCondLst>
                                        </p:cTn>
                                        <p:tgtEl>
                                          <p:spTgt spid="67587">
                                            <p:txEl>
                                              <p:pRg st="1" end="1"/>
                                            </p:txEl>
                                          </p:spTgt>
                                        </p:tgtEl>
                                        <p:attrNameLst>
                                          <p:attrName>style.visibility</p:attrName>
                                        </p:attrNameLst>
                                      </p:cBhvr>
                                      <p:to>
                                        <p:strVal val="visible"/>
                                      </p:to>
                                    </p:set>
                                    <p:anim calcmode="lin" valueType="num">
                                      <p:cBhvr additive="base">
                                        <p:cTn id="17"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2" presetClass="entr" presetSubtype="8" fill="hold" nodeType="afterEffect">
                                  <p:stCondLst>
                                    <p:cond delay="3000"/>
                                  </p:stCondLst>
                                  <p:childTnLst>
                                    <p:set>
                                      <p:cBhvr>
                                        <p:cTn id="21" dur="1" fill="hold">
                                          <p:stCondLst>
                                            <p:cond delay="0"/>
                                          </p:stCondLst>
                                        </p:cTn>
                                        <p:tgtEl>
                                          <p:spTgt spid="67587">
                                            <p:txEl>
                                              <p:pRg st="2" end="2"/>
                                            </p:txEl>
                                          </p:spTgt>
                                        </p:tgtEl>
                                        <p:attrNameLst>
                                          <p:attrName>style.visibility</p:attrName>
                                        </p:attrNameLst>
                                      </p:cBhvr>
                                      <p:to>
                                        <p:strVal val="visible"/>
                                      </p:to>
                                    </p:set>
                                    <p:anim calcmode="lin" valueType="num">
                                      <p:cBhvr additive="base">
                                        <p:cTn id="22"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1000"/>
                            </p:stCondLst>
                            <p:childTnLst>
                              <p:par>
                                <p:cTn id="25" presetID="2" presetClass="entr" presetSubtype="8" fill="hold" nodeType="afterEffect">
                                  <p:stCondLst>
                                    <p:cond delay="3000"/>
                                  </p:stCondLst>
                                  <p:childTnLst>
                                    <p:set>
                                      <p:cBhvr>
                                        <p:cTn id="26" dur="1" fill="hold">
                                          <p:stCondLst>
                                            <p:cond delay="0"/>
                                          </p:stCondLst>
                                        </p:cTn>
                                        <p:tgtEl>
                                          <p:spTgt spid="67587">
                                            <p:txEl>
                                              <p:pRg st="3" end="3"/>
                                            </p:txEl>
                                          </p:spTgt>
                                        </p:tgtEl>
                                        <p:attrNameLst>
                                          <p:attrName>style.visibility</p:attrName>
                                        </p:attrNameLst>
                                      </p:cBhvr>
                                      <p:to>
                                        <p:strVal val="visible"/>
                                      </p:to>
                                    </p:set>
                                    <p:anim calcmode="lin" valueType="num">
                                      <p:cBhvr additive="base">
                                        <p:cTn id="27"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4500"/>
                            </p:stCondLst>
                            <p:childTnLst>
                              <p:par>
                                <p:cTn id="30" presetID="2" presetClass="entr" presetSubtype="8" fill="hold" nodeType="afterEffect">
                                  <p:stCondLst>
                                    <p:cond delay="3000"/>
                                  </p:stCondLst>
                                  <p:childTnLst>
                                    <p:set>
                                      <p:cBhvr>
                                        <p:cTn id="31" dur="1" fill="hold">
                                          <p:stCondLst>
                                            <p:cond delay="0"/>
                                          </p:stCondLst>
                                        </p:cTn>
                                        <p:tgtEl>
                                          <p:spTgt spid="67587">
                                            <p:txEl>
                                              <p:pRg st="4" end="4"/>
                                            </p:txEl>
                                          </p:spTgt>
                                        </p:tgtEl>
                                        <p:attrNameLst>
                                          <p:attrName>style.visibility</p:attrName>
                                        </p:attrNameLst>
                                      </p:cBhvr>
                                      <p:to>
                                        <p:strVal val="visible"/>
                                      </p:to>
                                    </p:set>
                                    <p:anim calcmode="lin" valueType="num">
                                      <p:cBhvr additive="base">
                                        <p:cTn id="32" dur="500" fill="hold"/>
                                        <p:tgtEl>
                                          <p:spTgt spid="67587">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67587">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8000"/>
                            </p:stCondLst>
                            <p:childTnLst>
                              <p:par>
                                <p:cTn id="35" presetID="2" presetClass="entr" presetSubtype="8" fill="hold" nodeType="afterEffect">
                                  <p:stCondLst>
                                    <p:cond delay="300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autoUpdateAnimBg="0" advAuto="3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7C4C2E4-9067-037A-1361-73F8C034C87F}"/>
              </a:ext>
            </a:extLst>
          </p:cNvPr>
          <p:cNvSpPr>
            <a:spLocks noGrp="1" noChangeArrowheads="1"/>
          </p:cNvSpPr>
          <p:nvPr>
            <p:ph type="title"/>
          </p:nvPr>
        </p:nvSpPr>
        <p:spPr/>
        <p:txBody>
          <a:bodyPr/>
          <a:lstStyle/>
          <a:p>
            <a:pPr algn="ctr"/>
            <a:r>
              <a:rPr lang="en-US" altLang="en-US"/>
              <a:t>Mummies</a:t>
            </a:r>
          </a:p>
        </p:txBody>
      </p:sp>
      <p:sp>
        <p:nvSpPr>
          <p:cNvPr id="221187" name="Rectangle 3">
            <a:extLst>
              <a:ext uri="{FF2B5EF4-FFF2-40B4-BE49-F238E27FC236}">
                <a16:creationId xmlns:a16="http://schemas.microsoft.com/office/drawing/2014/main" id="{83E057A7-2537-93EE-D935-8A94F633D8AF}"/>
              </a:ext>
            </a:extLst>
          </p:cNvPr>
          <p:cNvSpPr>
            <a:spLocks noGrp="1" noChangeArrowheads="1"/>
          </p:cNvSpPr>
          <p:nvPr>
            <p:ph type="body" sz="half" idx="1"/>
          </p:nvPr>
        </p:nvSpPr>
        <p:spPr/>
        <p:txBody>
          <a:bodyPr/>
          <a:lstStyle/>
          <a:p>
            <a:r>
              <a:rPr lang="en-US" altLang="en-US" sz="2800"/>
              <a:t>Egyptians who could afford to do so would have themselves mummified.</a:t>
            </a:r>
          </a:p>
          <a:p>
            <a:r>
              <a:rPr lang="en-US" altLang="en-US" sz="2800"/>
              <a:t>They believed in a better afterlife if their body was preserved.</a:t>
            </a:r>
          </a:p>
        </p:txBody>
      </p:sp>
      <p:pic>
        <p:nvPicPr>
          <p:cNvPr id="221190" name="Picture 6">
            <a:extLst>
              <a:ext uri="{FF2B5EF4-FFF2-40B4-BE49-F238E27FC236}">
                <a16:creationId xmlns:a16="http://schemas.microsoft.com/office/drawing/2014/main" id="{1D373155-1254-9F97-967B-6B6CE7096C44}"/>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45125" y="1600200"/>
            <a:ext cx="35052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A08AC480-861D-4BB3-0E28-78BC9C233CAB}"/>
              </a:ext>
            </a:extLst>
          </p:cNvPr>
          <p:cNvSpPr>
            <a:spLocks noGrp="1" noChangeArrowheads="1"/>
          </p:cNvSpPr>
          <p:nvPr>
            <p:ph type="title"/>
          </p:nvPr>
        </p:nvSpPr>
        <p:spPr/>
        <p:txBody>
          <a:bodyPr/>
          <a:lstStyle/>
          <a:p>
            <a:endParaRPr lang="en-GB" altLang="en-US"/>
          </a:p>
        </p:txBody>
      </p:sp>
      <p:sp>
        <p:nvSpPr>
          <p:cNvPr id="224259" name="Rectangle 3">
            <a:extLst>
              <a:ext uri="{FF2B5EF4-FFF2-40B4-BE49-F238E27FC236}">
                <a16:creationId xmlns:a16="http://schemas.microsoft.com/office/drawing/2014/main" id="{2204B89D-4C2E-6116-C8E5-100A15972D11}"/>
              </a:ext>
            </a:extLst>
          </p:cNvPr>
          <p:cNvSpPr>
            <a:spLocks noChangeArrowheads="1"/>
          </p:cNvSpPr>
          <p:nvPr/>
        </p:nvSpPr>
        <p:spPr bwMode="auto">
          <a:xfrm>
            <a:off x="411163" y="237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24260" name="Rectangle 4">
            <a:extLst>
              <a:ext uri="{FF2B5EF4-FFF2-40B4-BE49-F238E27FC236}">
                <a16:creationId xmlns:a16="http://schemas.microsoft.com/office/drawing/2014/main" id="{70F080C4-ABA9-3C7E-DCB5-53BF7BD76CAE}"/>
              </a:ext>
            </a:extLst>
          </p:cNvPr>
          <p:cNvSpPr>
            <a:spLocks noChangeArrowheads="1"/>
          </p:cNvSpPr>
          <p:nvPr/>
        </p:nvSpPr>
        <p:spPr bwMode="auto">
          <a:xfrm>
            <a:off x="822325" y="2209800"/>
            <a:ext cx="8321675"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en-US" altLang="en-US" sz="2800"/>
              <a:t>The Egyptians took out all of the internal organs, except the heart. When they removed them the</a:t>
            </a:r>
            <a:r>
              <a:rPr lang="en-US" altLang="en-US" sz="1800"/>
              <a:t> </a:t>
            </a:r>
            <a:r>
              <a:rPr lang="en-US" altLang="en-US" sz="2800"/>
              <a:t>organs were put in canopic jars, that were put in the tomb with the mummy. They did not take out the heart because it was believed to be the intelligence and emotion of the person. The Egyptians</a:t>
            </a:r>
            <a:r>
              <a:rPr lang="en-US" altLang="en-US" sz="1800"/>
              <a:t> </a:t>
            </a:r>
            <a:br>
              <a:rPr lang="en-US" altLang="en-US" sz="1800"/>
            </a:br>
            <a:r>
              <a:rPr lang="en-US" altLang="en-US" sz="2800"/>
              <a:t>thought the brain had no significant value, so they took it out through the nose. The body was packed and covered with natron (a salty drying agent). After this the body was left</a:t>
            </a:r>
            <a:r>
              <a:rPr lang="en-US" altLang="en-US" sz="1800"/>
              <a:t> </a:t>
            </a:r>
            <a:br>
              <a:rPr lang="en-US" altLang="en-US" sz="1800"/>
            </a:br>
            <a:r>
              <a:rPr lang="en-US" altLang="en-US" sz="2800"/>
              <a:t>for 40-50 days. </a:t>
            </a:r>
            <a:r>
              <a:rPr lang="en-US" altLang="en-US" sz="1800"/>
              <a:t> </a:t>
            </a:r>
            <a:br>
              <a:rPr lang="en-US" altLang="en-US" sz="1800"/>
            </a:br>
            <a:endParaRPr lang="en-US" altLang="en-US" sz="1800"/>
          </a:p>
          <a:p>
            <a:pPr algn="l">
              <a:spcBef>
                <a:spcPct val="0"/>
              </a:spcBef>
            </a:pPr>
            <a:endParaRPr lang="en-US" altLang="en-US" sz="4400"/>
          </a:p>
          <a:p>
            <a:pPr algn="l" eaLnBrk="0" hangingPunct="0">
              <a:spcBef>
                <a:spcPct val="0"/>
              </a:spcBef>
            </a:pPr>
            <a:endParaRPr lang="en-US" altLang="en-US"/>
          </a:p>
        </p:txBody>
      </p:sp>
      <p:pic>
        <p:nvPicPr>
          <p:cNvPr id="224261" name="Picture 5">
            <a:extLst>
              <a:ext uri="{FF2B5EF4-FFF2-40B4-BE49-F238E27FC236}">
                <a16:creationId xmlns:a16="http://schemas.microsoft.com/office/drawing/2014/main" id="{DB97E43F-0216-3AF7-57E4-72B0134C6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419600"/>
            <a:ext cx="2892425" cy="164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68DFBF82-0B8E-758F-8D90-A72108CBBABE}"/>
              </a:ext>
            </a:extLst>
          </p:cNvPr>
          <p:cNvSpPr>
            <a:spLocks noGrp="1" noChangeArrowheads="1"/>
          </p:cNvSpPr>
          <p:nvPr>
            <p:ph type="title"/>
          </p:nvPr>
        </p:nvSpPr>
        <p:spPr>
          <a:xfrm>
            <a:off x="381000" y="381000"/>
            <a:ext cx="8458200" cy="1143000"/>
          </a:xfrm>
          <a:effectLst>
            <a:outerShdw dist="35921" dir="2700000" algn="ctr" rotWithShape="0">
              <a:schemeClr val="tx2"/>
            </a:outerShdw>
          </a:effectLst>
        </p:spPr>
        <p:txBody>
          <a:bodyPr/>
          <a:lstStyle/>
          <a:p>
            <a:r>
              <a:rPr lang="en-US" altLang="en-US" sz="6000">
                <a:solidFill>
                  <a:schemeClr val="bg1"/>
                </a:solidFill>
                <a:latin typeface="Arial Black" panose="020B0A04020102020204" pitchFamily="34" charset="0"/>
              </a:rPr>
              <a:t>Mummies</a:t>
            </a: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31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D58628CA-42BD-0B97-22CB-A445D6B69847}"/>
              </a:ext>
            </a:extLst>
          </p:cNvPr>
          <p:cNvSpPr>
            <a:spLocks noGrp="1" noChangeArrowheads="1"/>
          </p:cNvSpPr>
          <p:nvPr>
            <p:ph type="title"/>
          </p:nvPr>
        </p:nvSpPr>
        <p:spPr/>
        <p:txBody>
          <a:bodyPr/>
          <a:lstStyle/>
          <a:p>
            <a:r>
              <a:rPr lang="en-US" altLang="en-US"/>
              <a:t>Egyptians wrote in hieroglyphics</a:t>
            </a:r>
          </a:p>
        </p:txBody>
      </p:sp>
      <p:pic>
        <p:nvPicPr>
          <p:cNvPr id="225283" name="Picture 3">
            <a:extLst>
              <a:ext uri="{FF2B5EF4-FFF2-40B4-BE49-F238E27FC236}">
                <a16:creationId xmlns:a16="http://schemas.microsoft.com/office/drawing/2014/main" id="{CCBE91A4-86EB-AF62-5218-1061F5B69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5143500" cy="372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12AC4272-4401-46CC-181F-6C405E5C6DC5}"/>
              </a:ext>
            </a:extLst>
          </p:cNvPr>
          <p:cNvSpPr>
            <a:spLocks noGrp="1" noChangeArrowheads="1"/>
          </p:cNvSpPr>
          <p:nvPr>
            <p:ph type="title"/>
          </p:nvPr>
        </p:nvSpPr>
        <p:spPr>
          <a:xfrm>
            <a:off x="762000" y="5257800"/>
            <a:ext cx="7772400" cy="1143000"/>
          </a:xfrm>
          <a:effectLst>
            <a:outerShdw dist="35921" dir="2700000" algn="ctr" rotWithShape="0">
              <a:schemeClr val="bg1"/>
            </a:outerShdw>
          </a:effectLst>
        </p:spPr>
        <p:txBody>
          <a:bodyPr/>
          <a:lstStyle/>
          <a:p>
            <a:r>
              <a:rPr lang="en-US" altLang="en-US" sz="6000" b="1">
                <a:latin typeface="Arial Black" panose="020B0A04020102020204" pitchFamily="34" charset="0"/>
              </a:rPr>
              <a:t>Hieroglyphics</a:t>
            </a: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33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4E5F3B69-6781-F04A-7F16-9C950DD7DF8D}"/>
              </a:ext>
            </a:extLst>
          </p:cNvPr>
          <p:cNvSpPr>
            <a:spLocks noGrp="1" noChangeArrowheads="1"/>
          </p:cNvSpPr>
          <p:nvPr>
            <p:ph type="title"/>
          </p:nvPr>
        </p:nvSpPr>
        <p:spPr/>
        <p:txBody>
          <a:bodyPr/>
          <a:lstStyle/>
          <a:p>
            <a:r>
              <a:rPr lang="en-US" altLang="en-US"/>
              <a:t>What did Egyptians write on?</a:t>
            </a:r>
          </a:p>
        </p:txBody>
      </p:sp>
      <p:sp>
        <p:nvSpPr>
          <p:cNvPr id="288771" name="Rectangle 3">
            <a:extLst>
              <a:ext uri="{FF2B5EF4-FFF2-40B4-BE49-F238E27FC236}">
                <a16:creationId xmlns:a16="http://schemas.microsoft.com/office/drawing/2014/main" id="{96A77E01-FB59-D6BC-307A-4E5169B9D2A0}"/>
              </a:ext>
            </a:extLst>
          </p:cNvPr>
          <p:cNvSpPr>
            <a:spLocks noGrp="1" noChangeArrowheads="1"/>
          </p:cNvSpPr>
          <p:nvPr>
            <p:ph type="body" sz="half" idx="1"/>
          </p:nvPr>
        </p:nvSpPr>
        <p:spPr/>
        <p:txBody>
          <a:bodyPr/>
          <a:lstStyle/>
          <a:p>
            <a:pPr algn="just"/>
            <a:r>
              <a:rPr lang="en-US" altLang="en-US" sz="2800">
                <a:solidFill>
                  <a:srgbClr val="000000"/>
                </a:solidFill>
                <a:latin typeface="Verdana" panose="020B0604030504040204" pitchFamily="34" charset="0"/>
              </a:rPr>
              <a:t>Ancient Egyptians used </a:t>
            </a:r>
            <a:r>
              <a:rPr lang="en-US" altLang="en-US" sz="2800">
                <a:solidFill>
                  <a:srgbClr val="FF0000"/>
                </a:solidFill>
                <a:latin typeface="Verdana" panose="020B0604030504040204" pitchFamily="34" charset="0"/>
              </a:rPr>
              <a:t>papyrus</a:t>
            </a:r>
            <a:r>
              <a:rPr lang="en-US" altLang="en-US" sz="2800">
                <a:solidFill>
                  <a:srgbClr val="000000"/>
                </a:solidFill>
                <a:latin typeface="Verdana" panose="020B0604030504040204" pitchFamily="34" charset="0"/>
              </a:rPr>
              <a:t>, a substance derived from the plant of the same name</a:t>
            </a:r>
            <a:endParaRPr lang="en-US" altLang="en-US" sz="2800"/>
          </a:p>
        </p:txBody>
      </p:sp>
      <p:pic>
        <p:nvPicPr>
          <p:cNvPr id="288774" name="Picture 6">
            <a:extLst>
              <a:ext uri="{FF2B5EF4-FFF2-40B4-BE49-F238E27FC236}">
                <a16:creationId xmlns:a16="http://schemas.microsoft.com/office/drawing/2014/main" id="{ABE70B14-C77A-954A-4F71-19C53643A09C}"/>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2850" y="2489200"/>
            <a:ext cx="3808413" cy="2668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F1C4A19B-9003-7C50-1F0D-129D5FFF09C9}"/>
              </a:ext>
            </a:extLst>
          </p:cNvPr>
          <p:cNvSpPr>
            <a:spLocks noGrp="1" noChangeArrowheads="1"/>
          </p:cNvSpPr>
          <p:nvPr>
            <p:ph type="title"/>
          </p:nvPr>
        </p:nvSpPr>
        <p:spPr>
          <a:xfrm>
            <a:off x="0" y="1524000"/>
            <a:ext cx="6324600" cy="1143000"/>
          </a:xfrm>
          <a:effectLst>
            <a:outerShdw dist="35921" dir="2700000" algn="ctr" rotWithShape="0">
              <a:schemeClr val="bg1"/>
            </a:outerShdw>
          </a:effectLst>
        </p:spPr>
        <p:txBody>
          <a:bodyPr/>
          <a:lstStyle/>
          <a:p>
            <a:r>
              <a:rPr lang="en-US" altLang="en-US" sz="4000">
                <a:solidFill>
                  <a:srgbClr val="FF0217"/>
                </a:solidFill>
                <a:latin typeface="Arial Black" panose="020B0A04020102020204" pitchFamily="34" charset="0"/>
              </a:rPr>
              <a:t>The Great Sphinx is located on the Giza plateau, about six miles</a:t>
            </a:r>
            <a:r>
              <a:rPr lang="en-US" altLang="en-US">
                <a:solidFill>
                  <a:srgbClr val="FF0217"/>
                </a:solidFill>
                <a:latin typeface="Arial Black" panose="020B0A04020102020204" pitchFamily="34" charset="0"/>
              </a:rPr>
              <a:t> west of Cairo.</a:t>
            </a:r>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37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7C020D45-33CD-C1B7-97B3-13E36BA21A60}"/>
              </a:ext>
            </a:extLst>
          </p:cNvPr>
          <p:cNvSpPr>
            <a:spLocks noGrp="1" noChangeArrowheads="1"/>
          </p:cNvSpPr>
          <p:nvPr>
            <p:ph type="title"/>
          </p:nvPr>
        </p:nvSpPr>
        <p:spPr/>
        <p:txBody>
          <a:bodyPr/>
          <a:lstStyle/>
          <a:p>
            <a:pPr algn="ctr"/>
            <a:r>
              <a:rPr lang="en-US" altLang="en-US"/>
              <a:t>Nubia</a:t>
            </a:r>
          </a:p>
        </p:txBody>
      </p:sp>
      <p:sp>
        <p:nvSpPr>
          <p:cNvPr id="242692" name="Rectangle 4">
            <a:extLst>
              <a:ext uri="{FF2B5EF4-FFF2-40B4-BE49-F238E27FC236}">
                <a16:creationId xmlns:a16="http://schemas.microsoft.com/office/drawing/2014/main" id="{5937DA94-781F-8704-6790-FC37BE603F9E}"/>
              </a:ext>
            </a:extLst>
          </p:cNvPr>
          <p:cNvSpPr>
            <a:spLocks noGrp="1" noChangeArrowheads="1"/>
          </p:cNvSpPr>
          <p:nvPr>
            <p:ph type="body" sz="half" idx="2"/>
          </p:nvPr>
        </p:nvSpPr>
        <p:spPr/>
        <p:txBody>
          <a:bodyPr/>
          <a:lstStyle/>
          <a:p>
            <a:pPr>
              <a:lnSpc>
                <a:spcPct val="90000"/>
              </a:lnSpc>
            </a:pPr>
            <a:r>
              <a:rPr lang="en-US" altLang="en-US" sz="2400">
                <a:latin typeface="Arial" panose="020B0604020202020204" pitchFamily="34" charset="0"/>
              </a:rPr>
              <a:t>People around the world have learnt about the glorious past of the Egyptian empire, but most have failed to learn of the Nubia, which was sometimes even stronger than the Egyptian empire. Nubia rivaled Egypt in wealth and power, and mutually influenced each other. </a:t>
            </a:r>
          </a:p>
        </p:txBody>
      </p:sp>
      <p:pic>
        <p:nvPicPr>
          <p:cNvPr id="242694" name="Picture 6">
            <a:extLst>
              <a:ext uri="{FF2B5EF4-FFF2-40B4-BE49-F238E27FC236}">
                <a16:creationId xmlns:a16="http://schemas.microsoft.com/office/drawing/2014/main" id="{213AE2AB-67C5-718E-7AAE-2DCA2D9B3554}"/>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2535238"/>
            <a:ext cx="3808412" cy="2574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a:extLst>
              <a:ext uri="{FF2B5EF4-FFF2-40B4-BE49-F238E27FC236}">
                <a16:creationId xmlns:a16="http://schemas.microsoft.com/office/drawing/2014/main" id="{8787E616-83E1-D445-02D2-A98440445F53}"/>
              </a:ext>
            </a:extLst>
          </p:cNvPr>
          <p:cNvSpPr>
            <a:spLocks noChangeArrowheads="1"/>
          </p:cNvSpPr>
          <p:nvPr/>
        </p:nvSpPr>
        <p:spPr bwMode="auto">
          <a:xfrm>
            <a:off x="914400" y="2057400"/>
            <a:ext cx="5688013" cy="2563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sz="1800">
                <a:latin typeface="Arial" panose="020B0604020202020204" pitchFamily="34" charset="0"/>
              </a:rPr>
              <a:t>The Egyptians called them the Kush. The Kush was comparable with Egypt, and both states communicated with each other constantly. Today we do not hear of Nubia nor Kush. In its place is nothern Sudan. With the construction of the Aswan high dam in the 1960s, Nubian land was flooded and that forced some 100,000 Nubians to seek new homes in Egyptian and Sudanese cities. Nubia's glorious past is now under water.</a:t>
            </a:r>
            <a:endParaRPr lang="en-US" altLang="en-US" sz="4000"/>
          </a:p>
        </p:txBody>
      </p:sp>
      <p:grpSp>
        <p:nvGrpSpPr>
          <p:cNvPr id="304139" name="Group 11">
            <a:extLst>
              <a:ext uri="{FF2B5EF4-FFF2-40B4-BE49-F238E27FC236}">
                <a16:creationId xmlns:a16="http://schemas.microsoft.com/office/drawing/2014/main" id="{561EA9A4-49F3-38A6-0281-DB1F0B4CC057}"/>
              </a:ext>
            </a:extLst>
          </p:cNvPr>
          <p:cNvGrpSpPr>
            <a:grpSpLocks/>
          </p:cNvGrpSpPr>
          <p:nvPr/>
        </p:nvGrpSpPr>
        <p:grpSpPr bwMode="auto">
          <a:xfrm>
            <a:off x="2543175" y="1905000"/>
            <a:ext cx="1428750" cy="769938"/>
            <a:chOff x="0" y="2573"/>
            <a:chExt cx="2705" cy="2573"/>
          </a:xfrm>
        </p:grpSpPr>
        <p:sp>
          <p:nvSpPr>
            <p:cNvPr id="304130" name="Rectangle 2">
              <a:extLst>
                <a:ext uri="{FF2B5EF4-FFF2-40B4-BE49-F238E27FC236}">
                  <a16:creationId xmlns:a16="http://schemas.microsoft.com/office/drawing/2014/main" id="{01E70471-4983-9782-FAA6-78105671C950}"/>
                </a:ext>
              </a:extLst>
            </p:cNvPr>
            <p:cNvSpPr>
              <a:spLocks noChangeArrowheads="1"/>
            </p:cNvSpPr>
            <p:nvPr/>
          </p:nvSpPr>
          <p:spPr bwMode="auto">
            <a:xfrm>
              <a:off x="0" y="2573"/>
              <a:ext cx="2705" cy="2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304138" name="Group 10">
              <a:extLst>
                <a:ext uri="{FF2B5EF4-FFF2-40B4-BE49-F238E27FC236}">
                  <a16:creationId xmlns:a16="http://schemas.microsoft.com/office/drawing/2014/main" id="{6C5AB4E2-D5B6-1AE6-4665-C46AD2D89E9C}"/>
                </a:ext>
              </a:extLst>
            </p:cNvPr>
            <p:cNvGrpSpPr>
              <a:grpSpLocks/>
            </p:cNvGrpSpPr>
            <p:nvPr/>
          </p:nvGrpSpPr>
          <p:grpSpPr bwMode="auto">
            <a:xfrm>
              <a:off x="0" y="2573"/>
              <a:ext cx="2705" cy="0"/>
              <a:chOff x="0" y="2573"/>
              <a:chExt cx="2705" cy="0"/>
            </a:xfrm>
          </p:grpSpPr>
          <p:grpSp>
            <p:nvGrpSpPr>
              <p:cNvPr id="304136" name="Group 8">
                <a:extLst>
                  <a:ext uri="{FF2B5EF4-FFF2-40B4-BE49-F238E27FC236}">
                    <a16:creationId xmlns:a16="http://schemas.microsoft.com/office/drawing/2014/main" id="{75867D0C-B5F4-9DFD-D000-8E128568632C}"/>
                  </a:ext>
                </a:extLst>
              </p:cNvPr>
              <p:cNvGrpSpPr>
                <a:grpSpLocks/>
              </p:cNvGrpSpPr>
              <p:nvPr/>
            </p:nvGrpSpPr>
            <p:grpSpPr bwMode="auto">
              <a:xfrm>
                <a:off x="0" y="2573"/>
                <a:ext cx="2705" cy="0"/>
                <a:chOff x="0" y="2573"/>
                <a:chExt cx="2705" cy="0"/>
              </a:xfrm>
            </p:grpSpPr>
            <p:sp>
              <p:nvSpPr>
                <p:cNvPr id="304135" name="Rectangle 7">
                  <a:extLst>
                    <a:ext uri="{FF2B5EF4-FFF2-40B4-BE49-F238E27FC236}">
                      <a16:creationId xmlns:a16="http://schemas.microsoft.com/office/drawing/2014/main" id="{17CD59F4-BAE0-9A25-5892-6347726344E0}"/>
                    </a:ext>
                  </a:extLst>
                </p:cNvPr>
                <p:cNvSpPr>
                  <a:spLocks noChangeArrowheads="1"/>
                </p:cNvSpPr>
                <p:nvPr/>
              </p:nvSpPr>
              <p:spPr bwMode="auto">
                <a:xfrm>
                  <a:off x="0" y="2573"/>
                  <a:ext cx="270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nvGrpSpPr>
                <p:cNvPr id="304134" name="Group 6">
                  <a:extLst>
                    <a:ext uri="{FF2B5EF4-FFF2-40B4-BE49-F238E27FC236}">
                      <a16:creationId xmlns:a16="http://schemas.microsoft.com/office/drawing/2014/main" id="{BD74DAA7-6066-37C1-225C-8555D8B3D965}"/>
                    </a:ext>
                  </a:extLst>
                </p:cNvPr>
                <p:cNvGrpSpPr>
                  <a:grpSpLocks/>
                </p:cNvGrpSpPr>
                <p:nvPr/>
              </p:nvGrpSpPr>
              <p:grpSpPr bwMode="auto">
                <a:xfrm>
                  <a:off x="0" y="2573"/>
                  <a:ext cx="2705" cy="0"/>
                  <a:chOff x="0" y="2573"/>
                  <a:chExt cx="2705" cy="0"/>
                </a:xfrm>
              </p:grpSpPr>
              <p:sp>
                <p:nvSpPr>
                  <p:cNvPr id="304132" name="Rectangle 4">
                    <a:extLst>
                      <a:ext uri="{FF2B5EF4-FFF2-40B4-BE49-F238E27FC236}">
                        <a16:creationId xmlns:a16="http://schemas.microsoft.com/office/drawing/2014/main" id="{11AA5D00-DB1B-F9D9-915B-F01C53DD751C}"/>
                      </a:ext>
                    </a:extLst>
                  </p:cNvPr>
                  <p:cNvSpPr>
                    <a:spLocks noChangeArrowheads="1"/>
                  </p:cNvSpPr>
                  <p:nvPr/>
                </p:nvSpPr>
                <p:spPr bwMode="auto">
                  <a:xfrm>
                    <a:off x="0" y="2573"/>
                    <a:ext cx="270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04133" name="Rectangle 5">
                    <a:extLst>
                      <a:ext uri="{FF2B5EF4-FFF2-40B4-BE49-F238E27FC236}">
                        <a16:creationId xmlns:a16="http://schemas.microsoft.com/office/drawing/2014/main" id="{1896D58A-8D76-11DF-9767-FDCD659A1B70}"/>
                      </a:ext>
                    </a:extLst>
                  </p:cNvPr>
                  <p:cNvSpPr>
                    <a:spLocks noChangeArrowheads="1"/>
                  </p:cNvSpPr>
                  <p:nvPr/>
                </p:nvSpPr>
                <p:spPr bwMode="auto">
                  <a:xfrm>
                    <a:off x="0" y="2573"/>
                    <a:ext cx="2705" cy="0"/>
                  </a:xfrm>
                  <a:prstGeom prst="rect">
                    <a:avLst/>
                  </a:prstGeom>
                  <a:noFill/>
                  <a:ln w="7">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sp>
            <p:nvSpPr>
              <p:cNvPr id="304137" name="Rectangle 9">
                <a:extLst>
                  <a:ext uri="{FF2B5EF4-FFF2-40B4-BE49-F238E27FC236}">
                    <a16:creationId xmlns:a16="http://schemas.microsoft.com/office/drawing/2014/main" id="{A0ABE9D8-1DA7-F162-528D-731D8DB18041}"/>
                  </a:ext>
                </a:extLst>
              </p:cNvPr>
              <p:cNvSpPr>
                <a:spLocks noChangeArrowheads="1"/>
              </p:cNvSpPr>
              <p:nvPr/>
            </p:nvSpPr>
            <p:spPr bwMode="auto">
              <a:xfrm>
                <a:off x="0" y="2573"/>
                <a:ext cx="2705" cy="0"/>
              </a:xfrm>
              <a:prstGeom prst="rect">
                <a:avLst/>
              </a:prstGeom>
              <a:noFill/>
              <a:ln w="1">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pic>
        <p:nvPicPr>
          <p:cNvPr id="304140" name="Picture 12">
            <a:extLst>
              <a:ext uri="{FF2B5EF4-FFF2-40B4-BE49-F238E27FC236}">
                <a16:creationId xmlns:a16="http://schemas.microsoft.com/office/drawing/2014/main" id="{68F560F0-4D5C-E407-047E-5D5E13966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0"/>
            <a:ext cx="3746500" cy="2041525"/>
          </a:xfrm>
          <a:prstGeom prst="rect">
            <a:avLst/>
          </a:prstGeom>
          <a:noFill/>
          <a:extLst>
            <a:ext uri="{909E8E84-426E-40DD-AFC4-6F175D3DCCD1}">
              <a14:hiddenFill xmlns:a14="http://schemas.microsoft.com/office/drawing/2010/main">
                <a:solidFill>
                  <a:srgbClr val="FFFFFF"/>
                </a:solidFill>
              </a14:hiddenFill>
            </a:ext>
          </a:extLst>
        </p:spPr>
      </p:pic>
      <p:pic>
        <p:nvPicPr>
          <p:cNvPr id="304141" name="Picture 13">
            <a:extLst>
              <a:ext uri="{FF2B5EF4-FFF2-40B4-BE49-F238E27FC236}">
                <a16:creationId xmlns:a16="http://schemas.microsoft.com/office/drawing/2014/main" id="{DA346CCF-3252-F822-71F2-5FE0114AA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2286000"/>
            <a:ext cx="233521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4142" name="Picture 14">
            <a:extLst>
              <a:ext uri="{FF2B5EF4-FFF2-40B4-BE49-F238E27FC236}">
                <a16:creationId xmlns:a16="http://schemas.microsoft.com/office/drawing/2014/main" id="{3B9C9A90-6911-68E0-8064-94B50B0431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800600"/>
            <a:ext cx="36830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3DCCFB15-3B14-C81F-B152-7E3F3DCBB9BC}"/>
              </a:ext>
            </a:extLst>
          </p:cNvPr>
          <p:cNvSpPr>
            <a:spLocks noGrp="1" noChangeArrowheads="1"/>
          </p:cNvSpPr>
          <p:nvPr>
            <p:ph type="title"/>
          </p:nvPr>
        </p:nvSpPr>
        <p:spPr>
          <a:xfrm>
            <a:off x="228600" y="228600"/>
            <a:ext cx="8686800" cy="1143000"/>
          </a:xfrm>
          <a:effectLst>
            <a:outerShdw dist="35921" dir="2700000" algn="ctr" rotWithShape="0">
              <a:schemeClr val="bg1"/>
            </a:outerShdw>
          </a:effectLst>
        </p:spPr>
        <p:txBody>
          <a:bodyPr/>
          <a:lstStyle/>
          <a:p>
            <a:r>
              <a:rPr lang="en-US" altLang="en-US">
                <a:latin typeface="Arial Black" panose="020B0A04020102020204" pitchFamily="34" charset="0"/>
              </a:rPr>
              <a:t>The Great Sphinx &amp; Cheferen</a:t>
            </a:r>
            <a:endParaRPr lang="en-US" altLang="en-US"/>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ECC0B627-BEBB-D47F-5BFE-32D66438BA3B}"/>
              </a:ext>
            </a:extLst>
          </p:cNvPr>
          <p:cNvSpPr>
            <a:spLocks noGrp="1" noChangeArrowheads="1"/>
          </p:cNvSpPr>
          <p:nvPr>
            <p:ph type="title"/>
          </p:nvPr>
        </p:nvSpPr>
        <p:spPr/>
        <p:txBody>
          <a:bodyPr/>
          <a:lstStyle/>
          <a:p>
            <a:pPr algn="ctr"/>
            <a:r>
              <a:rPr lang="en-US" altLang="en-US"/>
              <a:t>Geography</a:t>
            </a:r>
          </a:p>
        </p:txBody>
      </p:sp>
      <p:sp>
        <p:nvSpPr>
          <p:cNvPr id="187396" name="Rectangle 4">
            <a:extLst>
              <a:ext uri="{FF2B5EF4-FFF2-40B4-BE49-F238E27FC236}">
                <a16:creationId xmlns:a16="http://schemas.microsoft.com/office/drawing/2014/main" id="{9F0024BA-C7AF-1419-F1EF-95E2F798C096}"/>
              </a:ext>
            </a:extLst>
          </p:cNvPr>
          <p:cNvSpPr>
            <a:spLocks noGrp="1" noChangeArrowheads="1"/>
          </p:cNvSpPr>
          <p:nvPr>
            <p:ph type="body" sz="half" idx="2"/>
          </p:nvPr>
        </p:nvSpPr>
        <p:spPr/>
        <p:txBody>
          <a:bodyPr/>
          <a:lstStyle/>
          <a:p>
            <a:pPr>
              <a:lnSpc>
                <a:spcPct val="90000"/>
              </a:lnSpc>
              <a:buFontTx/>
              <a:buNone/>
            </a:pPr>
            <a:endParaRPr lang="en-US" altLang="en-US" sz="2400"/>
          </a:p>
          <a:p>
            <a:pPr>
              <a:lnSpc>
                <a:spcPct val="90000"/>
              </a:lnSpc>
            </a:pPr>
            <a:r>
              <a:rPr lang="en-US" altLang="en-US"/>
              <a:t>This civ rose in the valleys between the Tigris and Euphrates rivers.</a:t>
            </a:r>
          </a:p>
          <a:p>
            <a:pPr>
              <a:lnSpc>
                <a:spcPct val="90000"/>
              </a:lnSpc>
            </a:pPr>
            <a:r>
              <a:rPr lang="en-US" altLang="en-US"/>
              <a:t>Some say this Fertile Crescent was the real Garden of Eden.</a:t>
            </a:r>
          </a:p>
          <a:p>
            <a:pPr>
              <a:lnSpc>
                <a:spcPct val="90000"/>
              </a:lnSpc>
            </a:pPr>
            <a:endParaRPr lang="en-US" altLang="en-US" sz="2400"/>
          </a:p>
        </p:txBody>
      </p:sp>
      <p:pic>
        <p:nvPicPr>
          <p:cNvPr id="187418" name="Picture 26">
            <a:extLst>
              <a:ext uri="{FF2B5EF4-FFF2-40B4-BE49-F238E27FC236}">
                <a16:creationId xmlns:a16="http://schemas.microsoft.com/office/drawing/2014/main" id="{4A7A6D92-4B5C-DB7B-2AA4-E7B15F0FE23A}"/>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2395538"/>
            <a:ext cx="3808412" cy="2855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0B13177F-6377-FFD0-75BF-774579A63203}"/>
              </a:ext>
            </a:extLst>
          </p:cNvPr>
          <p:cNvSpPr>
            <a:spLocks noGrp="1" noChangeArrowheads="1"/>
          </p:cNvSpPr>
          <p:nvPr>
            <p:ph type="title"/>
          </p:nvPr>
        </p:nvSpPr>
        <p:spPr/>
        <p:txBody>
          <a:bodyPr/>
          <a:lstStyle/>
          <a:p>
            <a:pPr algn="ctr"/>
            <a:r>
              <a:rPr lang="en-US" altLang="en-US"/>
              <a:t>Egyptian economy</a:t>
            </a:r>
          </a:p>
        </p:txBody>
      </p:sp>
      <p:sp>
        <p:nvSpPr>
          <p:cNvPr id="297988" name="Rectangle 4">
            <a:extLst>
              <a:ext uri="{FF2B5EF4-FFF2-40B4-BE49-F238E27FC236}">
                <a16:creationId xmlns:a16="http://schemas.microsoft.com/office/drawing/2014/main" id="{D94F60AC-3DB0-4C4F-B81A-422570288C4D}"/>
              </a:ext>
            </a:extLst>
          </p:cNvPr>
          <p:cNvSpPr>
            <a:spLocks noGrp="1" noChangeArrowheads="1"/>
          </p:cNvSpPr>
          <p:nvPr>
            <p:ph type="body" sz="half" idx="2"/>
          </p:nvPr>
        </p:nvSpPr>
        <p:spPr/>
        <p:txBody>
          <a:bodyPr/>
          <a:lstStyle/>
          <a:p>
            <a:r>
              <a:rPr lang="en-US" altLang="en-US" sz="2400"/>
              <a:t>Although Egypt looks really sophisticated, the economy is a </a:t>
            </a:r>
            <a:r>
              <a:rPr lang="en-US" altLang="en-US" sz="2400">
                <a:solidFill>
                  <a:srgbClr val="0000CC"/>
                </a:solidFill>
              </a:rPr>
              <a:t>traditional economy</a:t>
            </a:r>
            <a:r>
              <a:rPr lang="en-US" altLang="en-US" sz="2400"/>
              <a:t> based on farming and trade.</a:t>
            </a:r>
          </a:p>
          <a:p>
            <a:r>
              <a:rPr lang="en-US" altLang="en-US" sz="2400"/>
              <a:t>Egyptians traded up and down the Nile, with Mesopotamians and sometimes with Indus Valley (in Pakistan)</a:t>
            </a:r>
          </a:p>
        </p:txBody>
      </p:sp>
      <p:pic>
        <p:nvPicPr>
          <p:cNvPr id="297990" name="Picture 6">
            <a:extLst>
              <a:ext uri="{FF2B5EF4-FFF2-40B4-BE49-F238E27FC236}">
                <a16:creationId xmlns:a16="http://schemas.microsoft.com/office/drawing/2014/main" id="{D2D76670-1020-22C3-149C-5F04BB93368F}"/>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6800" y="1752600"/>
            <a:ext cx="1746250" cy="1527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991" name="Picture 7">
            <a:extLst>
              <a:ext uri="{FF2B5EF4-FFF2-40B4-BE49-F238E27FC236}">
                <a16:creationId xmlns:a16="http://schemas.microsoft.com/office/drawing/2014/main" id="{B6726F75-4D84-5C7C-8335-4CCA45FAC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62200"/>
            <a:ext cx="17399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97992" name="Picture 8">
            <a:extLst>
              <a:ext uri="{FF2B5EF4-FFF2-40B4-BE49-F238E27FC236}">
                <a16:creationId xmlns:a16="http://schemas.microsoft.com/office/drawing/2014/main" id="{A56F431B-35E8-6240-5F40-A5B8918B43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32188"/>
            <a:ext cx="1549400" cy="1027112"/>
          </a:xfrm>
          <a:prstGeom prst="rect">
            <a:avLst/>
          </a:prstGeom>
          <a:noFill/>
          <a:extLst>
            <a:ext uri="{909E8E84-426E-40DD-AFC4-6F175D3DCCD1}">
              <a14:hiddenFill xmlns:a14="http://schemas.microsoft.com/office/drawing/2010/main">
                <a:solidFill>
                  <a:srgbClr val="FFFFFF"/>
                </a:solidFill>
              </a14:hiddenFill>
            </a:ext>
          </a:extLst>
        </p:spPr>
      </p:pic>
      <p:pic>
        <p:nvPicPr>
          <p:cNvPr id="297993" name="Picture 9">
            <a:extLst>
              <a:ext uri="{FF2B5EF4-FFF2-40B4-BE49-F238E27FC236}">
                <a16:creationId xmlns:a16="http://schemas.microsoft.com/office/drawing/2014/main" id="{C1F7A828-6BB1-8E5B-559E-0C80DDAF3A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5938" y="4343400"/>
            <a:ext cx="17557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97994" name="Picture 10">
            <a:extLst>
              <a:ext uri="{FF2B5EF4-FFF2-40B4-BE49-F238E27FC236}">
                <a16:creationId xmlns:a16="http://schemas.microsoft.com/office/drawing/2014/main" id="{20FE0702-23D2-3BAA-762D-166142FA5B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495800"/>
            <a:ext cx="1173163" cy="181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B93F8459-EF5C-9113-3143-1E0D90BBFA32}"/>
              </a:ext>
            </a:extLst>
          </p:cNvPr>
          <p:cNvSpPr>
            <a:spLocks noGrp="1" noChangeArrowheads="1"/>
          </p:cNvSpPr>
          <p:nvPr>
            <p:ph type="ctrTitle"/>
          </p:nvPr>
        </p:nvSpPr>
        <p:spPr/>
        <p:txBody>
          <a:bodyPr/>
          <a:lstStyle/>
          <a:p>
            <a:r>
              <a:rPr lang="en-US" altLang="en-US"/>
              <a:t>That concludes Egypt.</a:t>
            </a:r>
          </a:p>
        </p:txBody>
      </p:sp>
      <p:sp>
        <p:nvSpPr>
          <p:cNvPr id="312323" name="Rectangle 3">
            <a:extLst>
              <a:ext uri="{FF2B5EF4-FFF2-40B4-BE49-F238E27FC236}">
                <a16:creationId xmlns:a16="http://schemas.microsoft.com/office/drawing/2014/main" id="{C532D30B-11D4-2524-7481-E65324D64A42}"/>
              </a:ext>
            </a:extLst>
          </p:cNvPr>
          <p:cNvSpPr>
            <a:spLocks noGrp="1" noChangeArrowheads="1"/>
          </p:cNvSpPr>
          <p:nvPr>
            <p:ph type="subTitle" idx="1"/>
          </p:nvPr>
        </p:nvSpPr>
        <p:spPr/>
        <p:txBody>
          <a:bodyPr/>
          <a:lstStyle/>
          <a:p>
            <a:r>
              <a:rPr lang="en-US" altLang="en-US"/>
              <a:t>Any questions before the quiz?</a:t>
            </a: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6FEC74CE-9939-5622-D524-E4C0A1963CE9}"/>
              </a:ext>
            </a:extLst>
          </p:cNvPr>
          <p:cNvSpPr>
            <a:spLocks noGrp="1" noChangeArrowheads="1"/>
          </p:cNvSpPr>
          <p:nvPr>
            <p:ph type="title"/>
          </p:nvPr>
        </p:nvSpPr>
        <p:spPr/>
        <p:txBody>
          <a:bodyPr/>
          <a:lstStyle/>
          <a:p>
            <a:pPr algn="ctr"/>
            <a:r>
              <a:rPr lang="en-US" altLang="en-US"/>
              <a:t>Egypt Quiz</a:t>
            </a:r>
          </a:p>
        </p:txBody>
      </p:sp>
      <p:sp>
        <p:nvSpPr>
          <p:cNvPr id="241667" name="Rectangle 3">
            <a:extLst>
              <a:ext uri="{FF2B5EF4-FFF2-40B4-BE49-F238E27FC236}">
                <a16:creationId xmlns:a16="http://schemas.microsoft.com/office/drawing/2014/main" id="{E0427878-967C-1C74-023F-C9C04B63446C}"/>
              </a:ext>
            </a:extLst>
          </p:cNvPr>
          <p:cNvSpPr>
            <a:spLocks noGrp="1" noChangeArrowheads="1"/>
          </p:cNvSpPr>
          <p:nvPr>
            <p:ph type="body" idx="1"/>
          </p:nvPr>
        </p:nvSpPr>
        <p:spPr/>
        <p:txBody>
          <a:bodyPr/>
          <a:lstStyle/>
          <a:p>
            <a:r>
              <a:rPr lang="en-US" altLang="en-US" sz="2800"/>
              <a:t>1.What river is the basis for Egyptian civilization?</a:t>
            </a:r>
          </a:p>
          <a:p>
            <a:r>
              <a:rPr lang="en-US" altLang="en-US" sz="2800"/>
              <a:t>2.What “paper” did Egyptians write on?</a:t>
            </a:r>
          </a:p>
          <a:p>
            <a:r>
              <a:rPr lang="en-US" altLang="en-US" sz="2800"/>
              <a:t>3. What is an Egyptian ruler called?  </a:t>
            </a:r>
          </a:p>
          <a:p>
            <a:r>
              <a:rPr lang="en-US" altLang="en-US" sz="2800"/>
              <a:t>4.What writing system did Egyptians use?</a:t>
            </a:r>
          </a:p>
          <a:p>
            <a:r>
              <a:rPr lang="en-US" altLang="en-US" sz="2800"/>
              <a:t>5.What other African kingdom did Egypt trade and interact with?</a:t>
            </a:r>
          </a:p>
          <a:p>
            <a:r>
              <a:rPr lang="en-US" altLang="en-US" sz="2800"/>
              <a:t>6. What type of economic system did Egypt have?</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a:extLst>
              <a:ext uri="{FF2B5EF4-FFF2-40B4-BE49-F238E27FC236}">
                <a16:creationId xmlns:a16="http://schemas.microsoft.com/office/drawing/2014/main" id="{73D2904E-48B7-393A-173F-3F733624CF89}"/>
              </a:ext>
            </a:extLst>
          </p:cNvPr>
          <p:cNvSpPr>
            <a:spLocks noGrp="1" noChangeArrowheads="1"/>
          </p:cNvSpPr>
          <p:nvPr>
            <p:ph type="body" idx="4294967295"/>
          </p:nvPr>
        </p:nvSpPr>
        <p:spPr/>
        <p:txBody>
          <a:bodyPr/>
          <a:lstStyle/>
          <a:p>
            <a:endParaRPr lang="en-US" altLang="en-US" sz="4000"/>
          </a:p>
          <a:p>
            <a:endParaRPr lang="en-US" altLang="en-US" sz="4000"/>
          </a:p>
          <a:p>
            <a:pPr>
              <a:buFontTx/>
              <a:buNone/>
            </a:pPr>
            <a:endParaRPr lang="en-US" altLang="en-US" sz="4000"/>
          </a:p>
        </p:txBody>
      </p:sp>
      <p:sp>
        <p:nvSpPr>
          <p:cNvPr id="212996" name="Rectangle 4">
            <a:extLst>
              <a:ext uri="{FF2B5EF4-FFF2-40B4-BE49-F238E27FC236}">
                <a16:creationId xmlns:a16="http://schemas.microsoft.com/office/drawing/2014/main" id="{E6AC492E-A70E-FB3C-69DA-2C450B5A9A6B}"/>
              </a:ext>
            </a:extLst>
          </p:cNvPr>
          <p:cNvSpPr>
            <a:spLocks noGrp="1" noChangeArrowheads="1"/>
          </p:cNvSpPr>
          <p:nvPr>
            <p:ph type="title" idx="4294967295"/>
          </p:nvPr>
        </p:nvSpPr>
        <p:spPr/>
        <p:txBody>
          <a:bodyPr/>
          <a:lstStyle/>
          <a:p>
            <a:r>
              <a:rPr lang="en-US" altLang="en-US" sz="5400"/>
              <a:t>Indus Valley civilization</a:t>
            </a:r>
          </a:p>
        </p:txBody>
      </p:sp>
      <p:pic>
        <p:nvPicPr>
          <p:cNvPr id="212997" name="Picture 5">
            <a:extLst>
              <a:ext uri="{FF2B5EF4-FFF2-40B4-BE49-F238E27FC236}">
                <a16:creationId xmlns:a16="http://schemas.microsoft.com/office/drawing/2014/main" id="{63BEA753-64BB-FB0C-31DD-1333986F4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4703763"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88ECE26F-101E-2082-9907-081CB3B20629}"/>
              </a:ext>
            </a:extLst>
          </p:cNvPr>
          <p:cNvSpPr>
            <a:spLocks noGrp="1" noChangeArrowheads="1"/>
          </p:cNvSpPr>
          <p:nvPr>
            <p:ph type="title"/>
          </p:nvPr>
        </p:nvSpPr>
        <p:spPr/>
        <p:txBody>
          <a:bodyPr/>
          <a:lstStyle/>
          <a:p>
            <a:r>
              <a:rPr lang="en-US" altLang="en-US"/>
              <a:t>G:What modern day countries was the Indus Valley civ in?</a:t>
            </a:r>
          </a:p>
        </p:txBody>
      </p:sp>
      <p:pic>
        <p:nvPicPr>
          <p:cNvPr id="247811" name="Picture 3">
            <a:extLst>
              <a:ext uri="{FF2B5EF4-FFF2-40B4-BE49-F238E27FC236}">
                <a16:creationId xmlns:a16="http://schemas.microsoft.com/office/drawing/2014/main" id="{DA765289-7C50-CA43-7150-D8389EF2E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4703763"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D868A17-E184-0B5C-8221-C52DCEF4C151}"/>
              </a:ext>
            </a:extLst>
          </p:cNvPr>
          <p:cNvSpPr>
            <a:spLocks noGrp="1" noChangeArrowheads="1"/>
          </p:cNvSpPr>
          <p:nvPr>
            <p:ph type="title"/>
          </p:nvPr>
        </p:nvSpPr>
        <p:spPr/>
        <p:txBody>
          <a:bodyPr/>
          <a:lstStyle/>
          <a:p>
            <a:pPr algn="ctr"/>
            <a:r>
              <a:rPr lang="en-US" altLang="en-US"/>
              <a:t>Indus River Valley</a:t>
            </a:r>
          </a:p>
        </p:txBody>
      </p:sp>
      <p:sp>
        <p:nvSpPr>
          <p:cNvPr id="252931" name="Rectangle 3">
            <a:extLst>
              <a:ext uri="{FF2B5EF4-FFF2-40B4-BE49-F238E27FC236}">
                <a16:creationId xmlns:a16="http://schemas.microsoft.com/office/drawing/2014/main" id="{DD11B463-D446-9E23-812D-4BA707357F3E}"/>
              </a:ext>
            </a:extLst>
          </p:cNvPr>
          <p:cNvSpPr>
            <a:spLocks noGrp="1" noChangeArrowheads="1"/>
          </p:cNvSpPr>
          <p:nvPr>
            <p:ph type="body" sz="half" idx="1"/>
          </p:nvPr>
        </p:nvSpPr>
        <p:spPr/>
        <p:txBody>
          <a:bodyPr/>
          <a:lstStyle/>
          <a:p>
            <a:r>
              <a:rPr lang="en-US" altLang="en-US" sz="2800"/>
              <a:t>This civ is still mysterious.</a:t>
            </a:r>
          </a:p>
          <a:p>
            <a:r>
              <a:rPr lang="en-US" altLang="en-US" sz="2800"/>
              <a:t>The writing has not been translated.</a:t>
            </a:r>
          </a:p>
        </p:txBody>
      </p:sp>
      <p:pic>
        <p:nvPicPr>
          <p:cNvPr id="252934" name="Picture 6">
            <a:extLst>
              <a:ext uri="{FF2B5EF4-FFF2-40B4-BE49-F238E27FC236}">
                <a16:creationId xmlns:a16="http://schemas.microsoft.com/office/drawing/2014/main" id="{CC210D10-D56A-D54A-4C04-61866FC37259}"/>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630863" y="1766888"/>
            <a:ext cx="25908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85C32BA2-C682-1E05-723C-B87EC55CF63F}"/>
              </a:ext>
            </a:extLst>
          </p:cNvPr>
          <p:cNvSpPr>
            <a:spLocks noGrp="1" noChangeArrowheads="1"/>
          </p:cNvSpPr>
          <p:nvPr>
            <p:ph type="title"/>
          </p:nvPr>
        </p:nvSpPr>
        <p:spPr/>
        <p:txBody>
          <a:bodyPr/>
          <a:lstStyle/>
          <a:p>
            <a:pPr algn="ctr"/>
            <a:r>
              <a:rPr lang="en-US" altLang="en-US"/>
              <a:t>Indus River civilization</a:t>
            </a:r>
          </a:p>
        </p:txBody>
      </p:sp>
      <p:sp>
        <p:nvSpPr>
          <p:cNvPr id="256004" name="Rectangle 4">
            <a:extLst>
              <a:ext uri="{FF2B5EF4-FFF2-40B4-BE49-F238E27FC236}">
                <a16:creationId xmlns:a16="http://schemas.microsoft.com/office/drawing/2014/main" id="{ACA8A5E1-77B6-C1A6-9148-601E2B8F90DC}"/>
              </a:ext>
            </a:extLst>
          </p:cNvPr>
          <p:cNvSpPr>
            <a:spLocks noGrp="1" noChangeArrowheads="1"/>
          </p:cNvSpPr>
          <p:nvPr>
            <p:ph type="body" sz="half" idx="2"/>
          </p:nvPr>
        </p:nvSpPr>
        <p:spPr/>
        <p:txBody>
          <a:bodyPr/>
          <a:lstStyle/>
          <a:p>
            <a:r>
              <a:rPr lang="en-US" altLang="en-US" sz="2800"/>
              <a:t>We do know the cities were sophisticated enough to have brick walls surrounding them for protection against flooding from the Indus River.</a:t>
            </a:r>
          </a:p>
        </p:txBody>
      </p:sp>
      <p:pic>
        <p:nvPicPr>
          <p:cNvPr id="256006" name="Picture 6">
            <a:extLst>
              <a:ext uri="{FF2B5EF4-FFF2-40B4-BE49-F238E27FC236}">
                <a16:creationId xmlns:a16="http://schemas.microsoft.com/office/drawing/2014/main" id="{8D1BE0E7-2633-61BA-496D-07A4CE88CE76}"/>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66863" y="1766888"/>
            <a:ext cx="2798762"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A1A70AA4-D1BB-BDBD-2423-0BBC6644CFB0}"/>
              </a:ext>
            </a:extLst>
          </p:cNvPr>
          <p:cNvSpPr>
            <a:spLocks noGrp="1" noChangeArrowheads="1"/>
          </p:cNvSpPr>
          <p:nvPr>
            <p:ph type="title"/>
          </p:nvPr>
        </p:nvSpPr>
        <p:spPr/>
        <p:txBody>
          <a:bodyPr/>
          <a:lstStyle/>
          <a:p>
            <a:pPr algn="ctr"/>
            <a:r>
              <a:rPr lang="en-US" altLang="en-US"/>
              <a:t>Various artifacts found</a:t>
            </a:r>
          </a:p>
        </p:txBody>
      </p:sp>
      <p:pic>
        <p:nvPicPr>
          <p:cNvPr id="266243" name="Picture 3">
            <a:extLst>
              <a:ext uri="{FF2B5EF4-FFF2-40B4-BE49-F238E27FC236}">
                <a16:creationId xmlns:a16="http://schemas.microsoft.com/office/drawing/2014/main" id="{7A1269AE-0E98-A01E-A329-7081DEDB2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2970213" cy="2978150"/>
          </a:xfrm>
          <a:prstGeom prst="rect">
            <a:avLst/>
          </a:prstGeom>
          <a:noFill/>
          <a:extLst>
            <a:ext uri="{909E8E84-426E-40DD-AFC4-6F175D3DCCD1}">
              <a14:hiddenFill xmlns:a14="http://schemas.microsoft.com/office/drawing/2010/main">
                <a:solidFill>
                  <a:srgbClr val="FFFFFF"/>
                </a:solidFill>
              </a14:hiddenFill>
            </a:ext>
          </a:extLst>
        </p:spPr>
      </p:pic>
      <p:pic>
        <p:nvPicPr>
          <p:cNvPr id="266244" name="Picture 4">
            <a:extLst>
              <a:ext uri="{FF2B5EF4-FFF2-40B4-BE49-F238E27FC236}">
                <a16:creationId xmlns:a16="http://schemas.microsoft.com/office/drawing/2014/main" id="{E6C5CAF5-CB69-8EC4-38D7-532D249C3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828800"/>
            <a:ext cx="1978025" cy="2479675"/>
          </a:xfrm>
          <a:prstGeom prst="rect">
            <a:avLst/>
          </a:prstGeom>
          <a:noFill/>
          <a:extLst>
            <a:ext uri="{909E8E84-426E-40DD-AFC4-6F175D3DCCD1}">
              <a14:hiddenFill xmlns:a14="http://schemas.microsoft.com/office/drawing/2010/main">
                <a:solidFill>
                  <a:srgbClr val="FFFFFF"/>
                </a:solidFill>
              </a14:hiddenFill>
            </a:ext>
          </a:extLst>
        </p:spPr>
      </p:pic>
      <p:pic>
        <p:nvPicPr>
          <p:cNvPr id="266245" name="Picture 5">
            <a:extLst>
              <a:ext uri="{FF2B5EF4-FFF2-40B4-BE49-F238E27FC236}">
                <a16:creationId xmlns:a16="http://schemas.microsoft.com/office/drawing/2014/main" id="{D6C925B7-B81D-E79C-538B-415A0365A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810000"/>
            <a:ext cx="3779838" cy="279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596814C1-9785-F97C-7254-A2BE1163FFA6}"/>
              </a:ext>
            </a:extLst>
          </p:cNvPr>
          <p:cNvSpPr>
            <a:spLocks noGrp="1" noChangeArrowheads="1"/>
          </p:cNvSpPr>
          <p:nvPr>
            <p:ph type="title"/>
          </p:nvPr>
        </p:nvSpPr>
        <p:spPr/>
        <p:txBody>
          <a:bodyPr/>
          <a:lstStyle/>
          <a:p>
            <a:pPr algn="ctr"/>
            <a:r>
              <a:rPr lang="en-US" altLang="en-US"/>
              <a:t>What are artifacts?</a:t>
            </a:r>
          </a:p>
        </p:txBody>
      </p:sp>
      <p:pic>
        <p:nvPicPr>
          <p:cNvPr id="267267" name="Picture 3">
            <a:extLst>
              <a:ext uri="{FF2B5EF4-FFF2-40B4-BE49-F238E27FC236}">
                <a16:creationId xmlns:a16="http://schemas.microsoft.com/office/drawing/2014/main" id="{9989B4B9-11B9-951D-765A-1040BD30A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25" y="4267200"/>
            <a:ext cx="3317875" cy="2462213"/>
          </a:xfrm>
          <a:prstGeom prst="rect">
            <a:avLst/>
          </a:prstGeom>
          <a:noFill/>
          <a:extLst>
            <a:ext uri="{909E8E84-426E-40DD-AFC4-6F175D3DCCD1}">
              <a14:hiddenFill xmlns:a14="http://schemas.microsoft.com/office/drawing/2010/main">
                <a:solidFill>
                  <a:srgbClr val="FFFFFF"/>
                </a:solidFill>
              </a14:hiddenFill>
            </a:ext>
          </a:extLst>
        </p:spPr>
      </p:pic>
      <p:pic>
        <p:nvPicPr>
          <p:cNvPr id="267268" name="Picture 4">
            <a:extLst>
              <a:ext uri="{FF2B5EF4-FFF2-40B4-BE49-F238E27FC236}">
                <a16:creationId xmlns:a16="http://schemas.microsoft.com/office/drawing/2014/main" id="{C6377269-4E77-6110-4B13-EE6C6AC6A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76400"/>
            <a:ext cx="5715000" cy="2900363"/>
          </a:xfrm>
          <a:prstGeom prst="rect">
            <a:avLst/>
          </a:prstGeom>
          <a:noFill/>
          <a:extLst>
            <a:ext uri="{909E8E84-426E-40DD-AFC4-6F175D3DCCD1}">
              <a14:hiddenFill xmlns:a14="http://schemas.microsoft.com/office/drawing/2010/main">
                <a:solidFill>
                  <a:srgbClr val="FFFFFF"/>
                </a:solidFill>
              </a14:hiddenFill>
            </a:ext>
          </a:extLst>
        </p:spPr>
      </p:pic>
      <p:pic>
        <p:nvPicPr>
          <p:cNvPr id="267269" name="Picture 5">
            <a:extLst>
              <a:ext uri="{FF2B5EF4-FFF2-40B4-BE49-F238E27FC236}">
                <a16:creationId xmlns:a16="http://schemas.microsoft.com/office/drawing/2014/main" id="{757078E5-7B77-B11F-4FEE-65387BF05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648200"/>
            <a:ext cx="14859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67270" name="Picture 6">
            <a:extLst>
              <a:ext uri="{FF2B5EF4-FFF2-40B4-BE49-F238E27FC236}">
                <a16:creationId xmlns:a16="http://schemas.microsoft.com/office/drawing/2014/main" id="{7932BDF2-664E-7142-DBD6-FA92CAAE7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621213"/>
            <a:ext cx="2305050" cy="2236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9CDC76C8-3B16-0EBF-D580-B76E874907B0}"/>
              </a:ext>
            </a:extLst>
          </p:cNvPr>
          <p:cNvSpPr>
            <a:spLocks noGrp="1" noChangeArrowheads="1"/>
          </p:cNvSpPr>
          <p:nvPr>
            <p:ph type="title"/>
          </p:nvPr>
        </p:nvSpPr>
        <p:spPr/>
        <p:txBody>
          <a:bodyPr/>
          <a:lstStyle/>
          <a:p>
            <a:pPr algn="ctr"/>
            <a:r>
              <a:rPr lang="en-US" altLang="en-US"/>
              <a:t>Indus Economy</a:t>
            </a:r>
          </a:p>
        </p:txBody>
      </p:sp>
      <p:sp>
        <p:nvSpPr>
          <p:cNvPr id="306180" name="Rectangle 4">
            <a:extLst>
              <a:ext uri="{FF2B5EF4-FFF2-40B4-BE49-F238E27FC236}">
                <a16:creationId xmlns:a16="http://schemas.microsoft.com/office/drawing/2014/main" id="{00672F30-6693-5F67-2BB3-65060FF201F8}"/>
              </a:ext>
            </a:extLst>
          </p:cNvPr>
          <p:cNvSpPr>
            <a:spLocks noGrp="1" noChangeArrowheads="1"/>
          </p:cNvSpPr>
          <p:nvPr>
            <p:ph type="body" sz="half" idx="2"/>
          </p:nvPr>
        </p:nvSpPr>
        <p:spPr/>
        <p:txBody>
          <a:bodyPr/>
          <a:lstStyle/>
          <a:p>
            <a:r>
              <a:rPr lang="en-US" altLang="en-US" sz="2800"/>
              <a:t>Just like the other river valley civs, the Indus river valley people were mostly farmers.</a:t>
            </a:r>
          </a:p>
          <a:p>
            <a:r>
              <a:rPr lang="en-US" altLang="en-US" sz="2800">
                <a:solidFill>
                  <a:srgbClr val="FF0000"/>
                </a:solidFill>
              </a:rPr>
              <a:t>Traditional economy</a:t>
            </a:r>
          </a:p>
          <a:p>
            <a:r>
              <a:rPr lang="en-US" altLang="en-US" sz="2800"/>
              <a:t>They did trade with Chinese and with Sumerians (Mesopotamians).</a:t>
            </a:r>
          </a:p>
        </p:txBody>
      </p:sp>
      <p:pic>
        <p:nvPicPr>
          <p:cNvPr id="306182" name="Picture 6">
            <a:extLst>
              <a:ext uri="{FF2B5EF4-FFF2-40B4-BE49-F238E27FC236}">
                <a16:creationId xmlns:a16="http://schemas.microsoft.com/office/drawing/2014/main" id="{2B7191AC-9332-83FF-E6F5-19B2EEB365C0}"/>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2400" y="2097088"/>
            <a:ext cx="4953000" cy="3038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3AF5222B-7C49-9408-DD18-667960B496A6}"/>
              </a:ext>
            </a:extLst>
          </p:cNvPr>
          <p:cNvSpPr>
            <a:spLocks noGrp="1" noChangeArrowheads="1"/>
          </p:cNvSpPr>
          <p:nvPr>
            <p:ph type="title"/>
          </p:nvPr>
        </p:nvSpPr>
        <p:spPr/>
        <p:txBody>
          <a:bodyPr/>
          <a:lstStyle/>
          <a:p>
            <a:r>
              <a:rPr lang="en-US" altLang="en-US"/>
              <a:t>In what modern day country was the Fertile Crescent?</a:t>
            </a:r>
          </a:p>
        </p:txBody>
      </p:sp>
      <p:pic>
        <p:nvPicPr>
          <p:cNvPr id="193539" name="Picture 3">
            <a:extLst>
              <a:ext uri="{FF2B5EF4-FFF2-40B4-BE49-F238E27FC236}">
                <a16:creationId xmlns:a16="http://schemas.microsoft.com/office/drawing/2014/main" id="{37AAB20B-E84C-2FB2-3F97-47D428DB0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553200" cy="491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8702FAA8-ADD5-9989-628F-4A125051344E}"/>
              </a:ext>
            </a:extLst>
          </p:cNvPr>
          <p:cNvSpPr>
            <a:spLocks noGrp="1" noChangeArrowheads="1"/>
          </p:cNvSpPr>
          <p:nvPr>
            <p:ph type="ctrTitle"/>
          </p:nvPr>
        </p:nvSpPr>
        <p:spPr/>
        <p:txBody>
          <a:bodyPr/>
          <a:lstStyle/>
          <a:p>
            <a:r>
              <a:rPr lang="en-US" altLang="en-US"/>
              <a:t>That concludes Indus River Valley Civilization.</a:t>
            </a:r>
          </a:p>
        </p:txBody>
      </p:sp>
      <p:sp>
        <p:nvSpPr>
          <p:cNvPr id="313347" name="Rectangle 3">
            <a:extLst>
              <a:ext uri="{FF2B5EF4-FFF2-40B4-BE49-F238E27FC236}">
                <a16:creationId xmlns:a16="http://schemas.microsoft.com/office/drawing/2014/main" id="{35EF9B61-FDEC-8E07-AD7C-6F5B3D76CD64}"/>
              </a:ext>
            </a:extLst>
          </p:cNvPr>
          <p:cNvSpPr>
            <a:spLocks noGrp="1" noChangeArrowheads="1"/>
          </p:cNvSpPr>
          <p:nvPr>
            <p:ph type="subTitle" idx="1"/>
          </p:nvPr>
        </p:nvSpPr>
        <p:spPr/>
        <p:txBody>
          <a:bodyPr/>
          <a:lstStyle/>
          <a:p>
            <a:r>
              <a:rPr lang="en-US" altLang="en-US"/>
              <a:t>Get ready for the quiz.</a:t>
            </a: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DD96C5D1-FBDA-C000-5477-D6E33E7717EB}"/>
              </a:ext>
            </a:extLst>
          </p:cNvPr>
          <p:cNvSpPr>
            <a:spLocks noGrp="1" noChangeArrowheads="1"/>
          </p:cNvSpPr>
          <p:nvPr>
            <p:ph type="title"/>
          </p:nvPr>
        </p:nvSpPr>
        <p:spPr/>
        <p:txBody>
          <a:bodyPr/>
          <a:lstStyle/>
          <a:p>
            <a:pPr algn="ctr"/>
            <a:r>
              <a:rPr lang="en-US" altLang="en-US"/>
              <a:t>Indus River Quiz</a:t>
            </a:r>
          </a:p>
        </p:txBody>
      </p:sp>
      <p:sp>
        <p:nvSpPr>
          <p:cNvPr id="282627" name="Rectangle 3">
            <a:extLst>
              <a:ext uri="{FF2B5EF4-FFF2-40B4-BE49-F238E27FC236}">
                <a16:creationId xmlns:a16="http://schemas.microsoft.com/office/drawing/2014/main" id="{43DD4669-0AE8-5925-FE0B-3329A69EB62A}"/>
              </a:ext>
            </a:extLst>
          </p:cNvPr>
          <p:cNvSpPr>
            <a:spLocks noGrp="1" noChangeArrowheads="1"/>
          </p:cNvSpPr>
          <p:nvPr>
            <p:ph type="body" idx="1"/>
          </p:nvPr>
        </p:nvSpPr>
        <p:spPr/>
        <p:txBody>
          <a:bodyPr/>
          <a:lstStyle/>
          <a:p>
            <a:r>
              <a:rPr lang="en-US" altLang="en-US" sz="2800"/>
              <a:t>P: Why do we know so little of the power structure in the Indus Valley?</a:t>
            </a:r>
          </a:p>
          <a:p>
            <a:r>
              <a:rPr lang="en-US" altLang="en-US" sz="2800"/>
              <a:t>E: How did the Indus make a living?</a:t>
            </a:r>
          </a:p>
          <a:p>
            <a:r>
              <a:rPr lang="en-US" altLang="en-US" sz="2800"/>
              <a:t>G:In what modern day country are the settlements of the Indus River Valley civilization?</a:t>
            </a:r>
          </a:p>
          <a:p>
            <a:r>
              <a:rPr lang="en-US" altLang="en-US" sz="2800"/>
              <a:t>G:Why did the cities have so many walls?</a:t>
            </a:r>
          </a:p>
          <a:p>
            <a:r>
              <a:rPr lang="en-US" altLang="en-US" sz="2800"/>
              <a:t>S: How do Indus artifacts demonstrate that the the the Indus Valley was sophisticated? </a:t>
            </a:r>
          </a:p>
          <a:p>
            <a:pPr>
              <a:buFontTx/>
              <a:buNone/>
            </a:pPr>
            <a:endParaRPr lang="en-US" altLang="en-US" sz="2800" i="1"/>
          </a:p>
        </p:txBody>
      </p:sp>
      <p:pic>
        <p:nvPicPr>
          <p:cNvPr id="282628" name="Picture 4">
            <a:extLst>
              <a:ext uri="{FF2B5EF4-FFF2-40B4-BE49-F238E27FC236}">
                <a16:creationId xmlns:a16="http://schemas.microsoft.com/office/drawing/2014/main" id="{B935D4E4-FBA5-0FB1-38C5-27A54C812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5105400"/>
            <a:ext cx="990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82629" name="Picture 5">
            <a:extLst>
              <a:ext uri="{FF2B5EF4-FFF2-40B4-BE49-F238E27FC236}">
                <a16:creationId xmlns:a16="http://schemas.microsoft.com/office/drawing/2014/main" id="{78FF66F9-253B-945F-984E-5ACF48BC2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450" y="4114800"/>
            <a:ext cx="1479550" cy="234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3EF688A-48DF-D68A-E628-4419D05A3186}"/>
              </a:ext>
            </a:extLst>
          </p:cNvPr>
          <p:cNvSpPr>
            <a:spLocks noGrp="1" noChangeArrowheads="1"/>
          </p:cNvSpPr>
          <p:nvPr>
            <p:ph type="title"/>
          </p:nvPr>
        </p:nvSpPr>
        <p:spPr/>
        <p:txBody>
          <a:bodyPr/>
          <a:lstStyle/>
          <a:p>
            <a:r>
              <a:rPr lang="en-US" altLang="en-US" sz="5400"/>
              <a:t>ANCIENT CHINA</a:t>
            </a:r>
          </a:p>
        </p:txBody>
      </p:sp>
      <p:sp>
        <p:nvSpPr>
          <p:cNvPr id="69635" name="Rectangle 3">
            <a:extLst>
              <a:ext uri="{FF2B5EF4-FFF2-40B4-BE49-F238E27FC236}">
                <a16:creationId xmlns:a16="http://schemas.microsoft.com/office/drawing/2014/main" id="{011EF078-F4F5-BF47-954B-A400E17BEF90}"/>
              </a:ext>
            </a:extLst>
          </p:cNvPr>
          <p:cNvSpPr>
            <a:spLocks noGrp="1" noChangeArrowheads="1"/>
          </p:cNvSpPr>
          <p:nvPr>
            <p:ph type="body" sz="half" idx="1"/>
          </p:nvPr>
        </p:nvSpPr>
        <p:spPr/>
        <p:txBody>
          <a:bodyPr/>
          <a:lstStyle/>
          <a:p>
            <a:r>
              <a:rPr lang="en-US" altLang="en-US" sz="2800"/>
              <a:t>Great Wall</a:t>
            </a:r>
          </a:p>
          <a:p>
            <a:r>
              <a:rPr lang="en-US" altLang="en-US" sz="2800"/>
              <a:t>Began 2000 B.C.</a:t>
            </a:r>
          </a:p>
          <a:p>
            <a:r>
              <a:rPr lang="en-US" altLang="en-US" sz="2800"/>
              <a:t>Mandate of</a:t>
            </a:r>
          </a:p>
          <a:p>
            <a:pPr>
              <a:buFontTx/>
              <a:buNone/>
            </a:pPr>
            <a:r>
              <a:rPr lang="en-US" altLang="en-US" sz="2800"/>
              <a:t>Heaven</a:t>
            </a:r>
          </a:p>
          <a:p>
            <a:r>
              <a:rPr lang="en-US" altLang="en-US" sz="2800"/>
              <a:t>Dynasties</a:t>
            </a:r>
          </a:p>
          <a:p>
            <a:r>
              <a:rPr lang="en-US" altLang="en-US" sz="2800"/>
              <a:t>Silk</a:t>
            </a:r>
          </a:p>
          <a:p>
            <a:r>
              <a:rPr lang="en-US" altLang="en-US" sz="2800"/>
              <a:t>astronomy</a:t>
            </a:r>
          </a:p>
          <a:p>
            <a:endParaRPr lang="en-US" altLang="en-US" sz="2800"/>
          </a:p>
        </p:txBody>
      </p:sp>
      <p:pic>
        <p:nvPicPr>
          <p:cNvPr id="69642" name="Picture 10">
            <a:extLst>
              <a:ext uri="{FF2B5EF4-FFF2-40B4-BE49-F238E27FC236}">
                <a16:creationId xmlns:a16="http://schemas.microsoft.com/office/drawing/2014/main" id="{E4745933-C961-C0A5-FD51-5AFCF91E30DC}"/>
              </a:ext>
            </a:extLst>
          </p:cNvPr>
          <p:cNvPicPr>
            <a:picLocks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114800" y="2190750"/>
            <a:ext cx="4716463" cy="4043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963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7" fill="hold" nodeType="afterGroup">
                            <p:stCondLst>
                              <p:cond delay="500"/>
                            </p:stCondLst>
                            <p:childTnLst>
                              <p:par>
                                <p:cTn id="8" presetID="2" presetClass="entr" presetSubtype="8" fill="hold" nodeType="afterEffect">
                                  <p:stCondLst>
                                    <p:cond delay="3000"/>
                                  </p:stCondLst>
                                  <p:childTnLst>
                                    <p:set>
                                      <p:cBhvr>
                                        <p:cTn id="9" dur="1" fill="hold">
                                          <p:stCondLst>
                                            <p:cond delay="0"/>
                                          </p:stCondLst>
                                        </p:cTn>
                                        <p:tgtEl>
                                          <p:spTgt spid="69635">
                                            <p:txEl>
                                              <p:pRg st="0" end="0"/>
                                            </p:txEl>
                                          </p:spTgt>
                                        </p:tgtEl>
                                        <p:attrNameLst>
                                          <p:attrName>style.visibility</p:attrName>
                                        </p:attrNameLst>
                                      </p:cBhvr>
                                      <p:to>
                                        <p:strVal val="visible"/>
                                      </p:to>
                                    </p:set>
                                    <p:anim calcmode="lin" valueType="num">
                                      <p:cBhvr additive="base">
                                        <p:cTn id="10"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4000"/>
                            </p:stCondLst>
                            <p:childTnLst>
                              <p:par>
                                <p:cTn id="13" presetID="2" presetClass="entr" presetSubtype="8" fill="hold" nodeType="afterEffect">
                                  <p:stCondLst>
                                    <p:cond delay="3000"/>
                                  </p:stCondLst>
                                  <p:childTnLst>
                                    <p:set>
                                      <p:cBhvr>
                                        <p:cTn id="14" dur="1" fill="hold">
                                          <p:stCondLst>
                                            <p:cond delay="0"/>
                                          </p:stCondLst>
                                        </p:cTn>
                                        <p:tgtEl>
                                          <p:spTgt spid="69635">
                                            <p:txEl>
                                              <p:pRg st="1" end="1"/>
                                            </p:txEl>
                                          </p:spTgt>
                                        </p:tgtEl>
                                        <p:attrNameLst>
                                          <p:attrName>style.visibility</p:attrName>
                                        </p:attrNameLst>
                                      </p:cBhvr>
                                      <p:to>
                                        <p:strVal val="visible"/>
                                      </p:to>
                                    </p:set>
                                    <p:anim calcmode="lin" valueType="num">
                                      <p:cBhvr additive="base">
                                        <p:cTn id="15"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7500"/>
                            </p:stCondLst>
                            <p:childTnLst>
                              <p:par>
                                <p:cTn id="18" presetID="2" presetClass="entr" presetSubtype="8" fill="hold" nodeType="afterEffect">
                                  <p:stCondLst>
                                    <p:cond delay="3000"/>
                                  </p:stCondLst>
                                  <p:childTnLst>
                                    <p:set>
                                      <p:cBhvr>
                                        <p:cTn id="19" dur="1" fill="hold">
                                          <p:stCondLst>
                                            <p:cond delay="0"/>
                                          </p:stCondLst>
                                        </p:cTn>
                                        <p:tgtEl>
                                          <p:spTgt spid="69635">
                                            <p:txEl>
                                              <p:pRg st="2" end="2"/>
                                            </p:txEl>
                                          </p:spTgt>
                                        </p:tgtEl>
                                        <p:attrNameLst>
                                          <p:attrName>style.visibility</p:attrName>
                                        </p:attrNameLst>
                                      </p:cBhvr>
                                      <p:to>
                                        <p:strVal val="visible"/>
                                      </p:to>
                                    </p:set>
                                    <p:anim calcmode="lin" valueType="num">
                                      <p:cBhvr additive="base">
                                        <p:cTn id="20"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1000"/>
                            </p:stCondLst>
                            <p:childTnLst>
                              <p:par>
                                <p:cTn id="23" presetID="2" presetClass="entr" presetSubtype="8" fill="hold" nodeType="afterEffect">
                                  <p:stCondLst>
                                    <p:cond delay="300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4500"/>
                            </p:stCondLst>
                            <p:childTnLst>
                              <p:par>
                                <p:cTn id="28" presetID="2" presetClass="entr" presetSubtype="8" fill="hold" nodeType="afterEffect">
                                  <p:stCondLst>
                                    <p:cond delay="3000"/>
                                  </p:stCondLst>
                                  <p:childTnLst>
                                    <p:set>
                                      <p:cBhvr>
                                        <p:cTn id="29" dur="1" fill="hold">
                                          <p:stCondLst>
                                            <p:cond delay="0"/>
                                          </p:stCondLst>
                                        </p:cTn>
                                        <p:tgtEl>
                                          <p:spTgt spid="69635">
                                            <p:txEl>
                                              <p:pRg st="4" end="4"/>
                                            </p:txEl>
                                          </p:spTgt>
                                        </p:tgtEl>
                                        <p:attrNameLst>
                                          <p:attrName>style.visibility</p:attrName>
                                        </p:attrNameLst>
                                      </p:cBhvr>
                                      <p:to>
                                        <p:strVal val="visible"/>
                                      </p:to>
                                    </p:set>
                                    <p:anim calcmode="lin" valueType="num">
                                      <p:cBhvr additive="base">
                                        <p:cTn id="30"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8000"/>
                            </p:stCondLst>
                            <p:childTnLst>
                              <p:par>
                                <p:cTn id="33" presetID="2" presetClass="entr" presetSubtype="8" fill="hold" nodeType="afterEffect">
                                  <p:stCondLst>
                                    <p:cond delay="3000"/>
                                  </p:stCondLst>
                                  <p:childTnLst>
                                    <p:set>
                                      <p:cBhvr>
                                        <p:cTn id="34" dur="1" fill="hold">
                                          <p:stCondLst>
                                            <p:cond delay="0"/>
                                          </p:stCondLst>
                                        </p:cTn>
                                        <p:tgtEl>
                                          <p:spTgt spid="69635">
                                            <p:txEl>
                                              <p:pRg st="5" end="5"/>
                                            </p:txEl>
                                          </p:spTgt>
                                        </p:tgtEl>
                                        <p:attrNameLst>
                                          <p:attrName>style.visibility</p:attrName>
                                        </p:attrNameLst>
                                      </p:cBhvr>
                                      <p:to>
                                        <p:strVal val="visible"/>
                                      </p:to>
                                    </p:set>
                                    <p:anim calcmode="lin" valueType="num">
                                      <p:cBhvr additive="base">
                                        <p:cTn id="35"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5" end="5"/>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1500"/>
                            </p:stCondLst>
                            <p:childTnLst>
                              <p:par>
                                <p:cTn id="38" presetID="2" presetClass="entr" presetSubtype="8" fill="hold" nodeType="afterEffect">
                                  <p:stCondLst>
                                    <p:cond delay="3000"/>
                                  </p:stCondLst>
                                  <p:childTnLst>
                                    <p:set>
                                      <p:cBhvr>
                                        <p:cTn id="39" dur="1" fill="hold">
                                          <p:stCondLst>
                                            <p:cond delay="0"/>
                                          </p:stCondLst>
                                        </p:cTn>
                                        <p:tgtEl>
                                          <p:spTgt spid="69635">
                                            <p:txEl>
                                              <p:pRg st="6" end="6"/>
                                            </p:txEl>
                                          </p:spTgt>
                                        </p:tgtEl>
                                        <p:attrNameLst>
                                          <p:attrName>style.visibility</p:attrName>
                                        </p:attrNameLst>
                                      </p:cBhvr>
                                      <p:to>
                                        <p:strVal val="visible"/>
                                      </p:to>
                                    </p:set>
                                    <p:anim calcmode="lin" valueType="num">
                                      <p:cBhvr additive="base">
                                        <p:cTn id="40"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build="p" autoUpdateAnimBg="0" advAuto="300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AA0A1144-6E60-4D28-FA0A-DDED3BD0CEFE}"/>
              </a:ext>
            </a:extLst>
          </p:cNvPr>
          <p:cNvSpPr>
            <a:spLocks noChangeArrowheads="1"/>
          </p:cNvSpPr>
          <p:nvPr/>
        </p:nvSpPr>
        <p:spPr bwMode="auto">
          <a:xfrm>
            <a:off x="762000" y="2895600"/>
            <a:ext cx="83820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sz="2800"/>
              <a:t>As in Egypt, Mesopotamia, and along the Indus River, Chinese civilization began within a major river valley. Modern China itself is a huge geographical expanse. Around 4000 BC, this huge area contained an almost infinite number of ethnic groups and languages. This history, in which a vast area populated by diverse ethnic groups became, over time, a more or less single culture, began in the </a:t>
            </a:r>
            <a:r>
              <a:rPr lang="en-US" altLang="en-US" sz="2800" b="1"/>
              <a:t>Yellow River Valley</a:t>
            </a:r>
            <a:r>
              <a:rPr lang="en-US" altLang="en-US" sz="2800"/>
              <a:t>.</a:t>
            </a:r>
            <a:br>
              <a:rPr lang="en-US" altLang="en-US" sz="2800"/>
            </a:br>
            <a:endParaRPr lang="en-US" altLang="en-US" sz="2800"/>
          </a:p>
          <a:p>
            <a:pPr algn="l" eaLnBrk="0" hangingPunct="0">
              <a:spcBef>
                <a:spcPct val="0"/>
              </a:spcBef>
            </a:pPr>
            <a:endParaRPr lang="en-US" altLang="en-US" sz="2800"/>
          </a:p>
        </p:txBody>
      </p:sp>
      <p:pic>
        <p:nvPicPr>
          <p:cNvPr id="269316" name="Picture 4">
            <a:extLst>
              <a:ext uri="{FF2B5EF4-FFF2-40B4-BE49-F238E27FC236}">
                <a16:creationId xmlns:a16="http://schemas.microsoft.com/office/drawing/2014/main" id="{961F37B0-3E3B-C2A8-F514-70B54296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800600" cy="283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41936BF1-81D0-7986-2744-D736F2304C1C}"/>
              </a:ext>
            </a:extLst>
          </p:cNvPr>
          <p:cNvSpPr>
            <a:spLocks noGrp="1" noChangeArrowheads="1"/>
          </p:cNvSpPr>
          <p:nvPr>
            <p:ph type="title"/>
          </p:nvPr>
        </p:nvSpPr>
        <p:spPr/>
        <p:txBody>
          <a:bodyPr/>
          <a:lstStyle/>
          <a:p>
            <a:pPr algn="ctr"/>
            <a:r>
              <a:rPr lang="en-US" altLang="en-US" sz="6000">
                <a:latin typeface="Choc ICG" pitchFamily="2" charset="0"/>
              </a:rPr>
              <a:t>Yellow</a:t>
            </a:r>
            <a:r>
              <a:rPr lang="en-US" altLang="en-US">
                <a:latin typeface="Choc ICG" pitchFamily="2" charset="0"/>
              </a:rPr>
              <a:t> River Civilization</a:t>
            </a:r>
          </a:p>
        </p:txBody>
      </p:sp>
      <p:sp>
        <p:nvSpPr>
          <p:cNvPr id="268291" name="Rectangle 3">
            <a:extLst>
              <a:ext uri="{FF2B5EF4-FFF2-40B4-BE49-F238E27FC236}">
                <a16:creationId xmlns:a16="http://schemas.microsoft.com/office/drawing/2014/main" id="{0D24CF27-264E-F64B-F316-BE5B7882BD6A}"/>
              </a:ext>
            </a:extLst>
          </p:cNvPr>
          <p:cNvSpPr>
            <a:spLocks noGrp="1" noChangeArrowheads="1"/>
          </p:cNvSpPr>
          <p:nvPr>
            <p:ph type="body" sz="half" idx="1"/>
          </p:nvPr>
        </p:nvSpPr>
        <p:spPr/>
        <p:txBody>
          <a:bodyPr/>
          <a:lstStyle/>
          <a:p>
            <a:r>
              <a:rPr lang="en-US" altLang="en-US" sz="2800"/>
              <a:t>G:Ancient China was formed around the Yellow River.</a:t>
            </a:r>
          </a:p>
          <a:p>
            <a:r>
              <a:rPr lang="en-US" altLang="en-US" sz="2800"/>
              <a:t>The color yellow symbolized “centrality”, as in China is the center of the world.</a:t>
            </a:r>
          </a:p>
        </p:txBody>
      </p:sp>
      <p:pic>
        <p:nvPicPr>
          <p:cNvPr id="268294" name="Picture 6">
            <a:extLst>
              <a:ext uri="{FF2B5EF4-FFF2-40B4-BE49-F238E27FC236}">
                <a16:creationId xmlns:a16="http://schemas.microsoft.com/office/drawing/2014/main" id="{F80B98A5-1457-CFB2-C957-03BE04D6ACD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2850" y="2573338"/>
            <a:ext cx="3808413" cy="2498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4AFEDEF1-0250-5B79-3A59-A40F6F03231F}"/>
              </a:ext>
            </a:extLst>
          </p:cNvPr>
          <p:cNvSpPr>
            <a:spLocks noGrp="1" noChangeArrowheads="1"/>
          </p:cNvSpPr>
          <p:nvPr>
            <p:ph type="title"/>
          </p:nvPr>
        </p:nvSpPr>
        <p:spPr/>
        <p:txBody>
          <a:bodyPr/>
          <a:lstStyle/>
          <a:p>
            <a:pPr algn="ctr"/>
            <a:r>
              <a:rPr lang="en-US" altLang="en-US"/>
              <a:t>Chinese accomplishments</a:t>
            </a:r>
          </a:p>
        </p:txBody>
      </p:sp>
      <p:sp>
        <p:nvSpPr>
          <p:cNvPr id="249859" name="Rectangle 3">
            <a:extLst>
              <a:ext uri="{FF2B5EF4-FFF2-40B4-BE49-F238E27FC236}">
                <a16:creationId xmlns:a16="http://schemas.microsoft.com/office/drawing/2014/main" id="{C235E13A-34DA-73B7-E94D-81656A95CDBA}"/>
              </a:ext>
            </a:extLst>
          </p:cNvPr>
          <p:cNvSpPr>
            <a:spLocks noGrp="1" noChangeArrowheads="1"/>
          </p:cNvSpPr>
          <p:nvPr>
            <p:ph type="body" sz="half" idx="1"/>
          </p:nvPr>
        </p:nvSpPr>
        <p:spPr/>
        <p:txBody>
          <a:bodyPr/>
          <a:lstStyle/>
          <a:p>
            <a:pPr>
              <a:lnSpc>
                <a:spcPct val="90000"/>
              </a:lnSpc>
            </a:pPr>
            <a:r>
              <a:rPr lang="en-US" altLang="en-US" sz="2400" b="1">
                <a:solidFill>
                  <a:srgbClr val="000000"/>
                </a:solidFill>
                <a:latin typeface="Comic Sans MS" panose="030F0702030302020204" pitchFamily="66" charset="0"/>
              </a:rPr>
              <a:t>During the Zhou and Shang periods, the Chinese made remarkable achievements in astronomy and bronzework, learned to make silk and create books, and developed a complex system of writing</a:t>
            </a:r>
          </a:p>
          <a:p>
            <a:pPr>
              <a:lnSpc>
                <a:spcPct val="90000"/>
              </a:lnSpc>
              <a:buFontTx/>
              <a:buNone/>
            </a:pPr>
            <a:r>
              <a:rPr lang="en-US" altLang="en-US" sz="2400"/>
              <a:t> </a:t>
            </a:r>
          </a:p>
          <a:p>
            <a:pPr>
              <a:lnSpc>
                <a:spcPct val="90000"/>
              </a:lnSpc>
            </a:pPr>
            <a:endParaRPr lang="en-US" altLang="en-US" sz="2400"/>
          </a:p>
        </p:txBody>
      </p:sp>
      <p:pic>
        <p:nvPicPr>
          <p:cNvPr id="249862" name="Picture 6">
            <a:extLst>
              <a:ext uri="{FF2B5EF4-FFF2-40B4-BE49-F238E27FC236}">
                <a16:creationId xmlns:a16="http://schemas.microsoft.com/office/drawing/2014/main" id="{DBB2A801-CD9A-46E7-3D88-A1B9599463D5}"/>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73663" y="1766888"/>
            <a:ext cx="3505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F15CF76B-8040-7260-8A49-EF62ECC2C9AB}"/>
              </a:ext>
            </a:extLst>
          </p:cNvPr>
          <p:cNvSpPr>
            <a:spLocks noGrp="1" noChangeArrowheads="1"/>
          </p:cNvSpPr>
          <p:nvPr>
            <p:ph type="title"/>
          </p:nvPr>
        </p:nvSpPr>
        <p:spPr/>
        <p:txBody>
          <a:bodyPr/>
          <a:lstStyle/>
          <a:p>
            <a:pPr algn="ctr"/>
            <a:r>
              <a:rPr lang="en-US" altLang="en-US"/>
              <a:t>E:Chinese invented silk</a:t>
            </a:r>
          </a:p>
        </p:txBody>
      </p:sp>
      <p:sp>
        <p:nvSpPr>
          <p:cNvPr id="287748" name="Rectangle 4">
            <a:extLst>
              <a:ext uri="{FF2B5EF4-FFF2-40B4-BE49-F238E27FC236}">
                <a16:creationId xmlns:a16="http://schemas.microsoft.com/office/drawing/2014/main" id="{31506F7E-FC51-3676-B26E-B182E511C36E}"/>
              </a:ext>
            </a:extLst>
          </p:cNvPr>
          <p:cNvSpPr>
            <a:spLocks noGrp="1" noChangeArrowheads="1"/>
          </p:cNvSpPr>
          <p:nvPr>
            <p:ph type="body" sz="half" idx="2"/>
          </p:nvPr>
        </p:nvSpPr>
        <p:spPr/>
        <p:txBody>
          <a:bodyPr/>
          <a:lstStyle/>
          <a:p>
            <a:r>
              <a:rPr lang="en-US" altLang="en-US" sz="2800"/>
              <a:t>Silk was exotic and expensive, so it was good for trading with the rest of the world.</a:t>
            </a:r>
          </a:p>
          <a:p>
            <a:r>
              <a:rPr lang="en-US" altLang="en-US" sz="2800"/>
              <a:t>It is made from silk worms.</a:t>
            </a:r>
          </a:p>
          <a:p>
            <a:r>
              <a:rPr lang="en-US" altLang="en-US" sz="2800"/>
              <a:t>Silk also makes “paper”</a:t>
            </a:r>
          </a:p>
        </p:txBody>
      </p:sp>
      <p:pic>
        <p:nvPicPr>
          <p:cNvPr id="287750" name="Picture 6">
            <a:extLst>
              <a:ext uri="{FF2B5EF4-FFF2-40B4-BE49-F238E27FC236}">
                <a16:creationId xmlns:a16="http://schemas.microsoft.com/office/drawing/2014/main" id="{511C9BC2-6572-6E6E-38AD-DFB62F1CBFD3}"/>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2392363"/>
            <a:ext cx="3808412" cy="2862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CA4F29BE-486C-16A5-40CA-E3BCDBADCF38}"/>
              </a:ext>
            </a:extLst>
          </p:cNvPr>
          <p:cNvSpPr>
            <a:spLocks noGrp="1" noChangeArrowheads="1"/>
          </p:cNvSpPr>
          <p:nvPr>
            <p:ph type="title"/>
          </p:nvPr>
        </p:nvSpPr>
        <p:spPr/>
        <p:txBody>
          <a:bodyPr/>
          <a:lstStyle/>
          <a:p>
            <a:pPr algn="ctr"/>
            <a:r>
              <a:rPr lang="en-US" altLang="en-US"/>
              <a:t>Silk worm</a:t>
            </a:r>
          </a:p>
        </p:txBody>
      </p:sp>
      <p:pic>
        <p:nvPicPr>
          <p:cNvPr id="291844" name="Picture 4">
            <a:extLst>
              <a:ext uri="{FF2B5EF4-FFF2-40B4-BE49-F238E27FC236}">
                <a16:creationId xmlns:a16="http://schemas.microsoft.com/office/drawing/2014/main" id="{3280315B-1D4D-8C15-D64B-86F9C3A50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28800"/>
            <a:ext cx="6324600" cy="474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link="rId3"/>
          <a:srcRect/>
          <a:tile tx="0" ty="0" sx="100000" sy="100000" flip="none" algn="tl"/>
        </a:blipFill>
        <a:effectLst/>
      </p:bgPr>
    </p:bg>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9AD15FCF-3362-DB15-6855-E45443B61A19}"/>
              </a:ext>
            </a:extLst>
          </p:cNvPr>
          <p:cNvSpPr>
            <a:spLocks noGrp="1" noChangeArrowheads="1"/>
          </p:cNvSpPr>
          <p:nvPr>
            <p:ph type="title"/>
          </p:nvPr>
        </p:nvSpPr>
        <p:spPr/>
        <p:txBody>
          <a:bodyPr/>
          <a:lstStyle/>
          <a:p>
            <a:pPr algn="ctr"/>
            <a:r>
              <a:rPr lang="en-US" altLang="en-US"/>
              <a:t>S:Chinese astronomy</a:t>
            </a:r>
          </a:p>
        </p:txBody>
      </p:sp>
      <p:sp>
        <p:nvSpPr>
          <p:cNvPr id="299011" name="Rectangle 3">
            <a:extLst>
              <a:ext uri="{FF2B5EF4-FFF2-40B4-BE49-F238E27FC236}">
                <a16:creationId xmlns:a16="http://schemas.microsoft.com/office/drawing/2014/main" id="{533735E7-2149-8523-D9BB-C30B0D5B64F6}"/>
              </a:ext>
            </a:extLst>
          </p:cNvPr>
          <p:cNvSpPr>
            <a:spLocks noChangeArrowheads="1"/>
          </p:cNvSpPr>
          <p:nvPr/>
        </p:nvSpPr>
        <p:spPr bwMode="auto">
          <a:xfrm>
            <a:off x="685800" y="1447800"/>
            <a:ext cx="8458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endParaRPr lang="en-US" altLang="en-US"/>
          </a:p>
          <a:p>
            <a:pPr lvl="1" algn="l" eaLnBrk="0" hangingPunct="0">
              <a:spcBef>
                <a:spcPct val="0"/>
              </a:spcBef>
              <a:buFontTx/>
              <a:buChar char="•"/>
            </a:pPr>
            <a:r>
              <a:rPr lang="en-US" altLang="en-US">
                <a:solidFill>
                  <a:srgbClr val="CC2200"/>
                </a:solidFill>
                <a:hlinkClick r:id="rId4" tooltip="2137 BC"/>
              </a:rPr>
              <a:t>2137 BC</a:t>
            </a:r>
            <a:r>
              <a:rPr lang="en-US" altLang="en-US"/>
              <a:t> - Chinese book 书经 records the earliest known </a:t>
            </a:r>
            <a:r>
              <a:rPr lang="en-US" altLang="en-US">
                <a:hlinkClick r:id="rId5" tooltip="Solar eclipse"/>
              </a:rPr>
              <a:t>solar eclipse</a:t>
            </a:r>
            <a:r>
              <a:rPr lang="en-US" altLang="en-US"/>
              <a:t> on </a:t>
            </a:r>
            <a:r>
              <a:rPr lang="en-US" altLang="en-US">
                <a:hlinkClick r:id="rId6" tooltip="October 22"/>
              </a:rPr>
              <a:t>October 22</a:t>
            </a:r>
            <a:r>
              <a:rPr lang="en-US" altLang="en-US"/>
              <a:t>. </a:t>
            </a:r>
          </a:p>
          <a:p>
            <a:pPr lvl="1" algn="l" eaLnBrk="0" hangingPunct="0">
              <a:spcBef>
                <a:spcPct val="0"/>
              </a:spcBef>
              <a:buFontTx/>
              <a:buChar char="•"/>
            </a:pPr>
            <a:r>
              <a:rPr lang="en-US" altLang="en-US"/>
              <a:t>ca. </a:t>
            </a:r>
            <a:r>
              <a:rPr lang="en-US" altLang="en-US">
                <a:hlinkClick r:id="rId7" tooltip="2000 BC"/>
              </a:rPr>
              <a:t>2000 BC</a:t>
            </a:r>
            <a:r>
              <a:rPr lang="en-US" altLang="en-US"/>
              <a:t> - Chinese determine that </a:t>
            </a:r>
            <a:r>
              <a:rPr lang="en-US" altLang="en-US">
                <a:hlinkClick r:id="rId8" tooltip="Jupiter"/>
              </a:rPr>
              <a:t>Jupiter</a:t>
            </a:r>
            <a:r>
              <a:rPr lang="en-US" altLang="en-US"/>
              <a:t> needs 12 years to complete one revolution of its orbit. </a:t>
            </a:r>
          </a:p>
          <a:p>
            <a:pPr lvl="1" algn="l" eaLnBrk="0" hangingPunct="0">
              <a:spcBef>
                <a:spcPct val="0"/>
              </a:spcBef>
              <a:buFontTx/>
              <a:buChar char="•"/>
            </a:pPr>
            <a:r>
              <a:rPr lang="en-US" altLang="en-US"/>
              <a:t>ca. </a:t>
            </a:r>
            <a:r>
              <a:rPr lang="en-US" altLang="en-US">
                <a:hlinkClick r:id="rId9" tooltip="1400 BC"/>
              </a:rPr>
              <a:t>1400 BC</a:t>
            </a:r>
            <a:r>
              <a:rPr lang="en-US" altLang="en-US"/>
              <a:t> - Chinese record the regularity of solar and </a:t>
            </a:r>
            <a:r>
              <a:rPr lang="en-US" altLang="en-US">
                <a:hlinkClick r:id="rId10" tooltip="Lunar eclipse"/>
              </a:rPr>
              <a:t>lunar eclipses</a:t>
            </a:r>
            <a:r>
              <a:rPr lang="en-US" altLang="en-US"/>
              <a:t> and the earliest known </a:t>
            </a:r>
            <a:r>
              <a:rPr lang="en-US" altLang="en-US">
                <a:hlinkClick r:id="rId11" tooltip="Solar variation"/>
              </a:rPr>
              <a:t>solar variation</a:t>
            </a:r>
            <a:r>
              <a:rPr lang="en-US" altLang="en-US"/>
              <a:t>日珥. </a:t>
            </a:r>
          </a:p>
          <a:p>
            <a:pPr lvl="1" algn="l" eaLnBrk="0" hangingPunct="0">
              <a:spcBef>
                <a:spcPct val="0"/>
              </a:spcBef>
              <a:buFontTx/>
              <a:buChar char="•"/>
            </a:pPr>
            <a:r>
              <a:rPr lang="en-US" altLang="en-US"/>
              <a:t>ca. </a:t>
            </a:r>
            <a:r>
              <a:rPr lang="en-US" altLang="en-US">
                <a:hlinkClick r:id="rId12" tooltip="1200 BC"/>
              </a:rPr>
              <a:t>1200 BC</a:t>
            </a:r>
            <a:r>
              <a:rPr lang="en-US" altLang="en-US"/>
              <a:t> - Chinese divide the sky into twenty eight regions 二十八宿 for recognitions of the stars. </a:t>
            </a:r>
          </a:p>
          <a:p>
            <a:pPr lvl="1" algn="l" eaLnBrk="0" hangingPunct="0">
              <a:spcBef>
                <a:spcPct val="0"/>
              </a:spcBef>
              <a:buFontTx/>
              <a:buChar char="•"/>
            </a:pPr>
            <a:r>
              <a:rPr lang="en-US" altLang="en-US"/>
              <a:t>ca. </a:t>
            </a:r>
            <a:r>
              <a:rPr lang="en-US" altLang="en-US">
                <a:hlinkClick r:id="rId13" tooltip="1100 BC"/>
              </a:rPr>
              <a:t>1100 BC</a:t>
            </a:r>
            <a:r>
              <a:rPr lang="en-US" altLang="en-US"/>
              <a:t> - Chinese first determine the </a:t>
            </a:r>
            <a:r>
              <a:rPr lang="en-US" altLang="en-US">
                <a:hlinkClick r:id="rId14" tooltip="Spring equinox"/>
              </a:rPr>
              <a:t>spring equinox</a:t>
            </a:r>
            <a:r>
              <a:rPr lang="en-US" altLang="en-US"/>
              <a:t> 黄赤交角. </a:t>
            </a:r>
          </a:p>
          <a:p>
            <a:pPr lvl="1" algn="l" eaLnBrk="0" hangingPunct="0">
              <a:spcBef>
                <a:spcPct val="0"/>
              </a:spcBef>
              <a:buFontTx/>
              <a:buChar char="•"/>
            </a:pPr>
            <a:r>
              <a:rPr lang="en-US" altLang="en-US">
                <a:hlinkClick r:id="rId15" tooltip="776 BC"/>
              </a:rPr>
              <a:t>776 BC</a:t>
            </a:r>
            <a:r>
              <a:rPr lang="en-US" altLang="en-US"/>
              <a:t> - Chinese make the earliest reliably record of </a:t>
            </a:r>
            <a:r>
              <a:rPr lang="en-US" altLang="en-US">
                <a:hlinkClick r:id="rId5" tooltip="Solar eclipse"/>
              </a:rPr>
              <a:t>solar eclipse</a:t>
            </a:r>
            <a:r>
              <a:rPr lang="en-US" altLang="en-US"/>
              <a:t>. </a:t>
            </a:r>
          </a:p>
          <a:p>
            <a:pPr algn="l" eaLnBrk="0" hangingPunct="0">
              <a:spcBef>
                <a:spcPct val="0"/>
              </a:spcBef>
            </a:pPr>
            <a:endParaRPr lang="en-US" altLang="en-US"/>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DD37F807-7CAD-B828-00CF-E028067D00F4}"/>
              </a:ext>
            </a:extLst>
          </p:cNvPr>
          <p:cNvSpPr>
            <a:spLocks noChangeArrowheads="1"/>
          </p:cNvSpPr>
          <p:nvPr/>
        </p:nvSpPr>
        <p:spPr bwMode="auto">
          <a:xfrm>
            <a:off x="0" y="193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285708" name="Group 12">
            <a:extLst>
              <a:ext uri="{FF2B5EF4-FFF2-40B4-BE49-F238E27FC236}">
                <a16:creationId xmlns:a16="http://schemas.microsoft.com/office/drawing/2014/main" id="{174B9A89-D0F5-130B-D164-8EE673E71E4D}"/>
              </a:ext>
            </a:extLst>
          </p:cNvPr>
          <p:cNvGrpSpPr>
            <a:grpSpLocks/>
          </p:cNvGrpSpPr>
          <p:nvPr/>
        </p:nvGrpSpPr>
        <p:grpSpPr bwMode="auto">
          <a:xfrm>
            <a:off x="685800" y="304800"/>
            <a:ext cx="7551738" cy="4267200"/>
            <a:chOff x="-2" y="-2"/>
            <a:chExt cx="5765" cy="1882"/>
          </a:xfrm>
        </p:grpSpPr>
        <p:grpSp>
          <p:nvGrpSpPr>
            <p:cNvPr id="285706" name="Group 10">
              <a:extLst>
                <a:ext uri="{FF2B5EF4-FFF2-40B4-BE49-F238E27FC236}">
                  <a16:creationId xmlns:a16="http://schemas.microsoft.com/office/drawing/2014/main" id="{047B47A1-F712-3002-95C4-53A34EC7F2C5}"/>
                </a:ext>
              </a:extLst>
            </p:cNvPr>
            <p:cNvGrpSpPr>
              <a:grpSpLocks/>
            </p:cNvGrpSpPr>
            <p:nvPr/>
          </p:nvGrpSpPr>
          <p:grpSpPr bwMode="auto">
            <a:xfrm>
              <a:off x="0" y="0"/>
              <a:ext cx="5761" cy="1878"/>
              <a:chOff x="0" y="0"/>
              <a:chExt cx="5761" cy="1878"/>
            </a:xfrm>
          </p:grpSpPr>
          <p:grpSp>
            <p:nvGrpSpPr>
              <p:cNvPr id="285703" name="Group 7">
                <a:extLst>
                  <a:ext uri="{FF2B5EF4-FFF2-40B4-BE49-F238E27FC236}">
                    <a16:creationId xmlns:a16="http://schemas.microsoft.com/office/drawing/2014/main" id="{E7A5BF9F-D9EB-0F6A-1C0F-34C67E7EB619}"/>
                  </a:ext>
                </a:extLst>
              </p:cNvPr>
              <p:cNvGrpSpPr>
                <a:grpSpLocks/>
              </p:cNvGrpSpPr>
              <p:nvPr/>
            </p:nvGrpSpPr>
            <p:grpSpPr bwMode="auto">
              <a:xfrm>
                <a:off x="0" y="0"/>
                <a:ext cx="5760" cy="976"/>
                <a:chOff x="0" y="0"/>
                <a:chExt cx="5760" cy="976"/>
              </a:xfrm>
            </p:grpSpPr>
            <p:sp>
              <p:nvSpPr>
                <p:cNvPr id="285699" name="Rectangle 3">
                  <a:extLst>
                    <a:ext uri="{FF2B5EF4-FFF2-40B4-BE49-F238E27FC236}">
                      <a16:creationId xmlns:a16="http://schemas.microsoft.com/office/drawing/2014/main" id="{FA23AC11-6911-77A3-756D-2040E98962A5}"/>
                    </a:ext>
                  </a:extLst>
                </p:cNvPr>
                <p:cNvSpPr>
                  <a:spLocks noChangeArrowheads="1"/>
                </p:cNvSpPr>
                <p:nvPr/>
              </p:nvSpPr>
              <p:spPr bwMode="auto">
                <a:xfrm>
                  <a:off x="0" y="0"/>
                  <a:ext cx="5760" cy="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0"/>
                    </a:spcBef>
                  </a:pPr>
                  <a:r>
                    <a:rPr lang="en-US" altLang="en-US" sz="2000">
                      <a:solidFill>
                        <a:srgbClr val="000000"/>
                      </a:solidFill>
                      <a:latin typeface="Verdana" panose="020B0604030504040204" pitchFamily="34" charset="0"/>
                    </a:rPr>
                    <a:t>In the Middle Ages the Arabs made known throughout Muslim Spain a material which was to replace all its predecessors. This was paper, whose manufacture they imported from far distant and mysterious realm of China.</a:t>
                  </a:r>
                  <a:br>
                    <a:rPr lang="en-US" altLang="en-US" sz="2000">
                      <a:solidFill>
                        <a:srgbClr val="000000"/>
                      </a:solidFill>
                      <a:latin typeface="Verdana" panose="020B0604030504040204" pitchFamily="34" charset="0"/>
                    </a:rPr>
                  </a:br>
                  <a:br>
                    <a:rPr lang="en-US" altLang="en-US" sz="2000">
                      <a:solidFill>
                        <a:srgbClr val="000000"/>
                      </a:solidFill>
                      <a:latin typeface="Verdana" panose="020B0604030504040204" pitchFamily="34" charset="0"/>
                    </a:rPr>
                  </a:br>
                  <a:r>
                    <a:rPr lang="en-US" altLang="en-US" sz="2000">
                      <a:solidFill>
                        <a:srgbClr val="000000"/>
                      </a:solidFill>
                      <a:latin typeface="Verdana" panose="020B0604030504040204" pitchFamily="34" charset="0"/>
                    </a:rPr>
                    <a:t>The first paper appeared in China about 200 BC. Its name is derived from papyrus. Silk was transformed into paper by a process of pasting, but because silk was expensive, wool and cotton came to be used instead. This invention was attributed to Ts'ai Lun.</a:t>
                  </a:r>
                  <a:br>
                    <a:rPr lang="en-US" altLang="en-US" sz="2000">
                      <a:solidFill>
                        <a:srgbClr val="000000"/>
                      </a:solidFill>
                      <a:latin typeface="Verdana" panose="020B0604030504040204" pitchFamily="34" charset="0"/>
                    </a:rPr>
                  </a:br>
                  <a:br>
                    <a:rPr lang="en-US" altLang="en-US" sz="2000">
                      <a:solidFill>
                        <a:srgbClr val="000000"/>
                      </a:solidFill>
                      <a:latin typeface="Verdana" panose="020B0604030504040204" pitchFamily="34" charset="0"/>
                    </a:rPr>
                  </a:br>
                  <a:r>
                    <a:rPr lang="en-US" altLang="en-US" sz="2000">
                      <a:solidFill>
                        <a:srgbClr val="000000"/>
                      </a:solidFill>
                      <a:latin typeface="Verdana" panose="020B0604030504040204" pitchFamily="34" charset="0"/>
                    </a:rPr>
                    <a:t>In the picture above, the manufacturing process used by the Chinese. They steeped mulberry or bamboo bark in water, then kneaded it to produce a paste from which they obtained smooth thin sheets of paper.</a:t>
                  </a:r>
                </a:p>
                <a:p>
                  <a:pPr algn="just" eaLnBrk="0" hangingPunct="0">
                    <a:spcBef>
                      <a:spcPct val="0"/>
                    </a:spcBef>
                  </a:pPr>
                  <a:endParaRPr lang="en-US" altLang="en-US" sz="4800"/>
                </a:p>
              </p:txBody>
            </p:sp>
            <p:sp>
              <p:nvSpPr>
                <p:cNvPr id="285702" name="Rectangle 6">
                  <a:extLst>
                    <a:ext uri="{FF2B5EF4-FFF2-40B4-BE49-F238E27FC236}">
                      <a16:creationId xmlns:a16="http://schemas.microsoft.com/office/drawing/2014/main" id="{C336862B-7ADB-353F-AB11-B3C17BCA82AF}"/>
                    </a:ext>
                  </a:extLst>
                </p:cNvPr>
                <p:cNvSpPr>
                  <a:spLocks noChangeArrowheads="1"/>
                </p:cNvSpPr>
                <p:nvPr/>
              </p:nvSpPr>
              <p:spPr bwMode="auto">
                <a:xfrm>
                  <a:off x="0" y="0"/>
                  <a:ext cx="5760" cy="97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nvGrpSpPr>
              <p:cNvPr id="285705" name="Group 9">
                <a:extLst>
                  <a:ext uri="{FF2B5EF4-FFF2-40B4-BE49-F238E27FC236}">
                    <a16:creationId xmlns:a16="http://schemas.microsoft.com/office/drawing/2014/main" id="{55ADC0F2-78AC-63A7-FB56-C0AF4DA5BE3F}"/>
                  </a:ext>
                </a:extLst>
              </p:cNvPr>
              <p:cNvGrpSpPr>
                <a:grpSpLocks/>
              </p:cNvGrpSpPr>
              <p:nvPr/>
            </p:nvGrpSpPr>
            <p:grpSpPr bwMode="auto">
              <a:xfrm>
                <a:off x="0" y="976"/>
                <a:ext cx="5761" cy="902"/>
                <a:chOff x="0" y="976"/>
                <a:chExt cx="5761" cy="902"/>
              </a:xfrm>
            </p:grpSpPr>
            <p:sp>
              <p:nvSpPr>
                <p:cNvPr id="285700" name="Rectangle 4">
                  <a:extLst>
                    <a:ext uri="{FF2B5EF4-FFF2-40B4-BE49-F238E27FC236}">
                      <a16:creationId xmlns:a16="http://schemas.microsoft.com/office/drawing/2014/main" id="{6A1AFB85-3858-03E8-627A-C1F9A95CC289}"/>
                    </a:ext>
                  </a:extLst>
                </p:cNvPr>
                <p:cNvSpPr>
                  <a:spLocks noChangeArrowheads="1"/>
                </p:cNvSpPr>
                <p:nvPr/>
              </p:nvSpPr>
              <p:spPr bwMode="auto">
                <a:xfrm>
                  <a:off x="0" y="976"/>
                  <a:ext cx="5761"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en-US" altLang="en-US" sz="900">
                      <a:solidFill>
                        <a:srgbClr val="000000"/>
                      </a:solidFill>
                      <a:latin typeface="Verdana" panose="020B0604030504040204" pitchFamily="34" charset="0"/>
                    </a:rPr>
                    <a:t>  </a:t>
                  </a:r>
                  <a:r>
                    <a:rPr lang="en-US" altLang="en-US" sz="7900">
                      <a:solidFill>
                        <a:srgbClr val="000000"/>
                      </a:solidFill>
                      <a:latin typeface="Verdana" panose="020B0604030504040204" pitchFamily="34" charset="0"/>
                    </a:rPr>
                    <a:t> </a:t>
                  </a:r>
                  <a:r>
                    <a:rPr lang="en-US" altLang="en-US" sz="900">
                      <a:solidFill>
                        <a:srgbClr val="000000"/>
                      </a:solidFill>
                      <a:latin typeface="Verdana" panose="020B0604030504040204" pitchFamily="34" charset="0"/>
                    </a:rPr>
                    <a:t>                                                                                                                                                                         </a:t>
                  </a:r>
                </a:p>
                <a:p>
                  <a:pPr eaLnBrk="0" hangingPunct="0">
                    <a:spcBef>
                      <a:spcPct val="0"/>
                    </a:spcBef>
                  </a:pPr>
                  <a:endParaRPr lang="en-US" altLang="en-US" sz="900">
                    <a:solidFill>
                      <a:srgbClr val="000000"/>
                    </a:solidFill>
                    <a:latin typeface="Verdana" panose="020B0604030504040204" pitchFamily="34" charset="0"/>
                  </a:endParaRPr>
                </a:p>
              </p:txBody>
            </p:sp>
            <p:sp>
              <p:nvSpPr>
                <p:cNvPr id="285704" name="Rectangle 8">
                  <a:extLst>
                    <a:ext uri="{FF2B5EF4-FFF2-40B4-BE49-F238E27FC236}">
                      <a16:creationId xmlns:a16="http://schemas.microsoft.com/office/drawing/2014/main" id="{22CF9582-15F6-B46F-3A17-FFD2992A133D}"/>
                    </a:ext>
                  </a:extLst>
                </p:cNvPr>
                <p:cNvSpPr>
                  <a:spLocks noChangeArrowheads="1"/>
                </p:cNvSpPr>
                <p:nvPr/>
              </p:nvSpPr>
              <p:spPr bwMode="auto">
                <a:xfrm>
                  <a:off x="0" y="976"/>
                  <a:ext cx="5761" cy="902"/>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sp>
          <p:nvSpPr>
            <p:cNvPr id="285707" name="Rectangle 11">
              <a:extLst>
                <a:ext uri="{FF2B5EF4-FFF2-40B4-BE49-F238E27FC236}">
                  <a16:creationId xmlns:a16="http://schemas.microsoft.com/office/drawing/2014/main" id="{1987B2FF-73DE-E582-73FC-37AEE18CFB9B}"/>
                </a:ext>
              </a:extLst>
            </p:cNvPr>
            <p:cNvSpPr>
              <a:spLocks noChangeArrowheads="1"/>
            </p:cNvSpPr>
            <p:nvPr/>
          </p:nvSpPr>
          <p:spPr bwMode="auto">
            <a:xfrm>
              <a:off x="-2" y="-2"/>
              <a:ext cx="5765" cy="1882"/>
            </a:xfrm>
            <a:prstGeom prst="rect">
              <a:avLst/>
            </a:prstGeom>
            <a:noFill/>
            <a:ln w="6350">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pic>
        <p:nvPicPr>
          <p:cNvPr id="285709" name="Picture 13">
            <a:extLst>
              <a:ext uri="{FF2B5EF4-FFF2-40B4-BE49-F238E27FC236}">
                <a16:creationId xmlns:a16="http://schemas.microsoft.com/office/drawing/2014/main" id="{5F0098CB-1139-D0A6-1A90-AEBE4F940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953000"/>
            <a:ext cx="2674938"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050">
            <a:extLst>
              <a:ext uri="{FF2B5EF4-FFF2-40B4-BE49-F238E27FC236}">
                <a16:creationId xmlns:a16="http://schemas.microsoft.com/office/drawing/2014/main" id="{5EF2162B-19CB-8C49-0C9D-43BDF1F43A2D}"/>
              </a:ext>
            </a:extLst>
          </p:cNvPr>
          <p:cNvSpPr>
            <a:spLocks noGrp="1" noChangeArrowheads="1"/>
          </p:cNvSpPr>
          <p:nvPr>
            <p:ph type="title"/>
          </p:nvPr>
        </p:nvSpPr>
        <p:spPr/>
        <p:txBody>
          <a:bodyPr/>
          <a:lstStyle/>
          <a:p>
            <a:endParaRPr lang="en-GB" altLang="en-US"/>
          </a:p>
        </p:txBody>
      </p:sp>
      <p:pic>
        <p:nvPicPr>
          <p:cNvPr id="202758" name="Picture 2054">
            <a:extLst>
              <a:ext uri="{FF2B5EF4-FFF2-40B4-BE49-F238E27FC236}">
                <a16:creationId xmlns:a16="http://schemas.microsoft.com/office/drawing/2014/main" id="{B4927FA5-5AC2-68F9-9525-6301F49E2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58166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C1F0EA84-EB5A-1AA2-D8A6-18E83B7157AD}"/>
              </a:ext>
            </a:extLst>
          </p:cNvPr>
          <p:cNvSpPr>
            <a:spLocks noChangeArrowheads="1"/>
          </p:cNvSpPr>
          <p:nvPr/>
        </p:nvSpPr>
        <p:spPr bwMode="auto">
          <a:xfrm>
            <a:off x="838200" y="1192213"/>
            <a:ext cx="83058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US" altLang="en-US" sz="2800"/>
              <a:t>According to </a:t>
            </a:r>
            <a:r>
              <a:rPr lang="en-US" altLang="en-US" sz="2800">
                <a:hlinkClick r:id="rId3" tooltip="China"/>
              </a:rPr>
              <a:t>Chinese</a:t>
            </a:r>
            <a:r>
              <a:rPr lang="en-US" altLang="en-US" sz="2800"/>
              <a:t> political theory, every </a:t>
            </a:r>
            <a:r>
              <a:rPr lang="en-US" altLang="en-US" sz="2800">
                <a:hlinkClick r:id="rId4" tooltip="Dynasty"/>
              </a:rPr>
              <a:t>dynasty</a:t>
            </a:r>
            <a:r>
              <a:rPr lang="en-US" altLang="en-US" sz="2800"/>
              <a:t> goes through the so-called </a:t>
            </a:r>
            <a:r>
              <a:rPr lang="en-US" altLang="en-US" sz="2800" b="1"/>
              <a:t>dynastic cycle</a:t>
            </a:r>
            <a:r>
              <a:rPr lang="en-US" altLang="en-US" sz="2800"/>
              <a:t>:</a:t>
            </a:r>
          </a:p>
          <a:p>
            <a:pPr lvl="1" algn="l" eaLnBrk="0" hangingPunct="0">
              <a:spcBef>
                <a:spcPct val="0"/>
              </a:spcBef>
              <a:buFontTx/>
              <a:buAutoNum type="arabicPeriod"/>
            </a:pPr>
            <a:r>
              <a:rPr lang="en-US" altLang="en-US" sz="2800"/>
              <a:t>A new ruler unites China and founds a new dynasty. </a:t>
            </a:r>
          </a:p>
          <a:p>
            <a:pPr lvl="1" algn="l" eaLnBrk="0" hangingPunct="0">
              <a:spcBef>
                <a:spcPct val="0"/>
              </a:spcBef>
              <a:buFontTx/>
              <a:buAutoNum type="arabicPeriod"/>
            </a:pPr>
            <a:r>
              <a:rPr lang="en-US" altLang="en-US" sz="2800"/>
              <a:t>China, under the new dynasty, achieves prosperity and a new </a:t>
            </a:r>
            <a:r>
              <a:rPr lang="en-US" altLang="en-US" sz="2800">
                <a:hlinkClick r:id="rId5" tooltip="Golden age"/>
              </a:rPr>
              <a:t>golden age</a:t>
            </a:r>
            <a:r>
              <a:rPr lang="en-US" altLang="en-US" sz="2800"/>
              <a:t>. </a:t>
            </a:r>
          </a:p>
          <a:p>
            <a:pPr lvl="1" algn="l" eaLnBrk="0" hangingPunct="0">
              <a:spcBef>
                <a:spcPct val="0"/>
              </a:spcBef>
              <a:buFontTx/>
              <a:buAutoNum type="arabicPeriod"/>
            </a:pPr>
            <a:r>
              <a:rPr lang="en-US" altLang="en-US" sz="2800"/>
              <a:t>The royal family of the dynasty begins to decay, </a:t>
            </a:r>
            <a:r>
              <a:rPr lang="en-US" altLang="en-US" sz="2800">
                <a:hlinkClick r:id="rId6" tooltip="Corruption"/>
              </a:rPr>
              <a:t>corruption</a:t>
            </a:r>
            <a:r>
              <a:rPr lang="en-US" altLang="en-US" sz="2800"/>
              <a:t> becomes rampant in the imperial court, and the empire begins to enter decline and instability. </a:t>
            </a:r>
          </a:p>
          <a:p>
            <a:pPr lvl="1" algn="l" eaLnBrk="0" hangingPunct="0">
              <a:spcBef>
                <a:spcPct val="0"/>
              </a:spcBef>
              <a:buFontTx/>
              <a:buAutoNum type="arabicPeriod"/>
            </a:pPr>
            <a:r>
              <a:rPr lang="en-US" altLang="en-US" sz="2800"/>
              <a:t>The dynasty loses the </a:t>
            </a:r>
            <a:r>
              <a:rPr lang="en-US" altLang="en-US" sz="2800">
                <a:hlinkClick r:id="rId7" tooltip="Mandate of Heaven"/>
              </a:rPr>
              <a:t>Mandate of Heaven</a:t>
            </a:r>
            <a:r>
              <a:rPr lang="en-US" altLang="en-US" sz="2800"/>
              <a:t>, their legitimacy to rule, and is overthrown by a rebellion. The Mandate of Heaven is then passed to the next dynasty</a:t>
            </a:r>
          </a:p>
          <a:p>
            <a:pPr algn="l" eaLnBrk="0" hangingPunct="0">
              <a:spcBef>
                <a:spcPct val="0"/>
              </a:spcBef>
            </a:pPr>
            <a:endParaRPr lang="en-US" altLang="en-US" sz="2800"/>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a:extLst>
              <a:ext uri="{FF2B5EF4-FFF2-40B4-BE49-F238E27FC236}">
                <a16:creationId xmlns:a16="http://schemas.microsoft.com/office/drawing/2014/main" id="{AFD9FAD4-A789-FEC4-61BC-D8485B4AC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34475" cy="6848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29B2CB65-1227-89F3-F3FF-D8FBE0C7AFE0}"/>
              </a:ext>
            </a:extLst>
          </p:cNvPr>
          <p:cNvSpPr>
            <a:spLocks noGrp="1" noChangeArrowheads="1"/>
          </p:cNvSpPr>
          <p:nvPr>
            <p:ph type="title"/>
          </p:nvPr>
        </p:nvSpPr>
        <p:spPr/>
        <p:txBody>
          <a:bodyPr/>
          <a:lstStyle/>
          <a:p>
            <a:pPr algn="ctr"/>
            <a:r>
              <a:rPr lang="en-US" altLang="en-US"/>
              <a:t>Ancient China</a:t>
            </a:r>
          </a:p>
        </p:txBody>
      </p:sp>
      <p:pic>
        <p:nvPicPr>
          <p:cNvPr id="272387" name="Picture 3">
            <a:extLst>
              <a:ext uri="{FF2B5EF4-FFF2-40B4-BE49-F238E27FC236}">
                <a16:creationId xmlns:a16="http://schemas.microsoft.com/office/drawing/2014/main" id="{E7C1B1FA-395E-A84C-BEC3-43EC7FAE8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1746250" cy="1768475"/>
          </a:xfrm>
          <a:prstGeom prst="rect">
            <a:avLst/>
          </a:prstGeom>
          <a:noFill/>
          <a:extLst>
            <a:ext uri="{909E8E84-426E-40DD-AFC4-6F175D3DCCD1}">
              <a14:hiddenFill xmlns:a14="http://schemas.microsoft.com/office/drawing/2010/main">
                <a:solidFill>
                  <a:srgbClr val="FFFFFF"/>
                </a:solidFill>
              </a14:hiddenFill>
            </a:ext>
          </a:extLst>
        </p:spPr>
      </p:pic>
      <p:pic>
        <p:nvPicPr>
          <p:cNvPr id="272388" name="Picture 4">
            <a:extLst>
              <a:ext uri="{FF2B5EF4-FFF2-40B4-BE49-F238E27FC236}">
                <a16:creationId xmlns:a16="http://schemas.microsoft.com/office/drawing/2014/main" id="{9165124F-C543-EC80-A75D-3AFCBBB7B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0"/>
            <a:ext cx="22288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272389" name="Picture 5">
            <a:extLst>
              <a:ext uri="{FF2B5EF4-FFF2-40B4-BE49-F238E27FC236}">
                <a16:creationId xmlns:a16="http://schemas.microsoft.com/office/drawing/2014/main" id="{AE73372D-6511-022E-7B35-422192B44F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362200"/>
            <a:ext cx="3182938"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72391" name="Picture 7">
            <a:extLst>
              <a:ext uri="{FF2B5EF4-FFF2-40B4-BE49-F238E27FC236}">
                <a16:creationId xmlns:a16="http://schemas.microsoft.com/office/drawing/2014/main" id="{FB821D22-E3DC-F5F7-0A81-C506CAA57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572000"/>
            <a:ext cx="5562600" cy="1851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F2CEB02B-1AD0-4C24-2091-B52298BEFB8B}"/>
              </a:ext>
            </a:extLst>
          </p:cNvPr>
          <p:cNvSpPr>
            <a:spLocks noGrp="1" noChangeArrowheads="1"/>
          </p:cNvSpPr>
          <p:nvPr>
            <p:ph type="title"/>
          </p:nvPr>
        </p:nvSpPr>
        <p:spPr/>
        <p:txBody>
          <a:bodyPr/>
          <a:lstStyle/>
          <a:p>
            <a:pPr algn="ctr"/>
            <a:r>
              <a:rPr lang="en-US" altLang="en-US"/>
              <a:t>Chinese pyramids!!!!</a:t>
            </a:r>
          </a:p>
        </p:txBody>
      </p:sp>
      <p:pic>
        <p:nvPicPr>
          <p:cNvPr id="273411" name="Picture 3">
            <a:extLst>
              <a:ext uri="{FF2B5EF4-FFF2-40B4-BE49-F238E27FC236}">
                <a16:creationId xmlns:a16="http://schemas.microsoft.com/office/drawing/2014/main" id="{B6FEA6E4-1A75-C5C8-E59B-DB7A234F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7879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273412" name="Picture 4">
            <a:extLst>
              <a:ext uri="{FF2B5EF4-FFF2-40B4-BE49-F238E27FC236}">
                <a16:creationId xmlns:a16="http://schemas.microsoft.com/office/drawing/2014/main" id="{909AD557-FA12-7BFF-8E11-7FE2F9D3F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4224338"/>
            <a:ext cx="5645150" cy="2633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8A7BBFB1-4F45-1245-D3D4-A5EB21B2653F}"/>
              </a:ext>
            </a:extLst>
          </p:cNvPr>
          <p:cNvSpPr>
            <a:spLocks noGrp="1" noChangeArrowheads="1"/>
          </p:cNvSpPr>
          <p:nvPr>
            <p:ph type="title"/>
          </p:nvPr>
        </p:nvSpPr>
        <p:spPr/>
        <p:txBody>
          <a:bodyPr/>
          <a:lstStyle/>
          <a:p>
            <a:r>
              <a:rPr lang="en-US" altLang="en-US"/>
              <a:t>The Great Wall of China was built to keep the Mongols out.</a:t>
            </a:r>
          </a:p>
        </p:txBody>
      </p:sp>
      <p:pic>
        <p:nvPicPr>
          <p:cNvPr id="316419" name="Picture 3">
            <a:extLst>
              <a:ext uri="{FF2B5EF4-FFF2-40B4-BE49-F238E27FC236}">
                <a16:creationId xmlns:a16="http://schemas.microsoft.com/office/drawing/2014/main" id="{91DE4828-C7A7-0B48-BB88-861250C76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72009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BBA223D5-8517-9B0F-8F44-449971349726}"/>
              </a:ext>
            </a:extLst>
          </p:cNvPr>
          <p:cNvSpPr>
            <a:spLocks noGrp="1" noChangeArrowheads="1"/>
          </p:cNvSpPr>
          <p:nvPr>
            <p:ph type="title"/>
          </p:nvPr>
        </p:nvSpPr>
        <p:spPr/>
        <p:txBody>
          <a:bodyPr/>
          <a:lstStyle/>
          <a:p>
            <a:r>
              <a:rPr lang="en-US" altLang="en-US"/>
              <a:t>Many died building it, and their bodies were used as filler for it.</a:t>
            </a:r>
          </a:p>
        </p:txBody>
      </p:sp>
      <p:pic>
        <p:nvPicPr>
          <p:cNvPr id="317444" name="Picture 4">
            <a:extLst>
              <a:ext uri="{FF2B5EF4-FFF2-40B4-BE49-F238E27FC236}">
                <a16:creationId xmlns:a16="http://schemas.microsoft.com/office/drawing/2014/main" id="{F7A47B90-7434-9D83-A8B4-22AC536C0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6162675" cy="455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556EB38B-6873-FEAA-EE10-2EB8E212B7C9}"/>
              </a:ext>
            </a:extLst>
          </p:cNvPr>
          <p:cNvSpPr>
            <a:spLocks noGrp="1" noChangeArrowheads="1"/>
          </p:cNvSpPr>
          <p:nvPr>
            <p:ph type="ctrTitle"/>
          </p:nvPr>
        </p:nvSpPr>
        <p:spPr/>
        <p:txBody>
          <a:bodyPr/>
          <a:lstStyle/>
          <a:p>
            <a:r>
              <a:rPr lang="en-US" altLang="en-US"/>
              <a:t>That concludes China.</a:t>
            </a:r>
          </a:p>
        </p:txBody>
      </p:sp>
      <p:sp>
        <p:nvSpPr>
          <p:cNvPr id="320515" name="Rectangle 3">
            <a:extLst>
              <a:ext uri="{FF2B5EF4-FFF2-40B4-BE49-F238E27FC236}">
                <a16:creationId xmlns:a16="http://schemas.microsoft.com/office/drawing/2014/main" id="{72DA4164-14FE-CF3C-A830-B67DAF4B9727}"/>
              </a:ext>
            </a:extLst>
          </p:cNvPr>
          <p:cNvSpPr>
            <a:spLocks noGrp="1" noChangeArrowheads="1"/>
          </p:cNvSpPr>
          <p:nvPr>
            <p:ph type="subTitle" idx="1"/>
          </p:nvPr>
        </p:nvSpPr>
        <p:spPr/>
        <p:txBody>
          <a:bodyPr/>
          <a:lstStyle/>
          <a:p>
            <a:r>
              <a:rPr lang="en-US" altLang="en-US"/>
              <a:t>Any questions before we take the quiz?</a:t>
            </a: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166022AD-C5CA-ED40-88A3-AB90F83CDC46}"/>
              </a:ext>
            </a:extLst>
          </p:cNvPr>
          <p:cNvSpPr>
            <a:spLocks noGrp="1" noChangeArrowheads="1"/>
          </p:cNvSpPr>
          <p:nvPr>
            <p:ph type="title"/>
          </p:nvPr>
        </p:nvSpPr>
        <p:spPr/>
        <p:txBody>
          <a:bodyPr/>
          <a:lstStyle/>
          <a:p>
            <a:pPr algn="ctr"/>
            <a:r>
              <a:rPr lang="en-US" altLang="en-US"/>
              <a:t>Ancient China Quiz</a:t>
            </a:r>
          </a:p>
        </p:txBody>
      </p:sp>
      <p:sp>
        <p:nvSpPr>
          <p:cNvPr id="300035" name="Rectangle 3">
            <a:extLst>
              <a:ext uri="{FF2B5EF4-FFF2-40B4-BE49-F238E27FC236}">
                <a16:creationId xmlns:a16="http://schemas.microsoft.com/office/drawing/2014/main" id="{E0A3AE8B-747A-51CA-D855-95280E435224}"/>
              </a:ext>
            </a:extLst>
          </p:cNvPr>
          <p:cNvSpPr>
            <a:spLocks noGrp="1" noChangeArrowheads="1"/>
          </p:cNvSpPr>
          <p:nvPr>
            <p:ph type="body" idx="1"/>
          </p:nvPr>
        </p:nvSpPr>
        <p:spPr/>
        <p:txBody>
          <a:bodyPr/>
          <a:lstStyle/>
          <a:p>
            <a:r>
              <a:rPr lang="en-US" altLang="en-US"/>
              <a:t>P: In China, according to the dynastic cycle, what happened to “bad kings”?</a:t>
            </a:r>
          </a:p>
          <a:p>
            <a:r>
              <a:rPr lang="en-US" altLang="en-US"/>
              <a:t>E: How did the Chinese earn a living?</a:t>
            </a:r>
          </a:p>
          <a:p>
            <a:r>
              <a:rPr lang="en-US" altLang="en-US"/>
              <a:t>G: What river was the earliest Chinese civilization centered around?</a:t>
            </a:r>
          </a:p>
          <a:p>
            <a:r>
              <a:rPr lang="en-US" altLang="en-US"/>
              <a:t>S: What technological advancements did the Chinese have?</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a:extLst>
              <a:ext uri="{FF2B5EF4-FFF2-40B4-BE49-F238E27FC236}">
                <a16:creationId xmlns:a16="http://schemas.microsoft.com/office/drawing/2014/main" id="{4F482704-82A4-9DAB-5A93-17D95C16CF0A}"/>
              </a:ext>
            </a:extLst>
          </p:cNvPr>
          <p:cNvSpPr txBox="1">
            <a:spLocks noChangeArrowheads="1"/>
          </p:cNvSpPr>
          <p:nvPr/>
        </p:nvSpPr>
        <p:spPr bwMode="auto">
          <a:xfrm>
            <a:off x="684213" y="1209675"/>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050">
            <a:extLst>
              <a:ext uri="{FF2B5EF4-FFF2-40B4-BE49-F238E27FC236}">
                <a16:creationId xmlns:a16="http://schemas.microsoft.com/office/drawing/2014/main" id="{816E8630-3948-B9DC-9C43-E56C34D6F629}"/>
              </a:ext>
            </a:extLst>
          </p:cNvPr>
          <p:cNvSpPr>
            <a:spLocks noGrp="1" noChangeArrowheads="1"/>
          </p:cNvSpPr>
          <p:nvPr>
            <p:ph type="title"/>
          </p:nvPr>
        </p:nvSpPr>
        <p:spPr/>
        <p:txBody>
          <a:bodyPr/>
          <a:lstStyle/>
          <a:p>
            <a:pPr algn="ctr"/>
            <a:r>
              <a:rPr lang="en-US" altLang="en-US"/>
              <a:t>Ur, the capital city of Mesopotamia</a:t>
            </a:r>
          </a:p>
        </p:txBody>
      </p:sp>
      <p:pic>
        <p:nvPicPr>
          <p:cNvPr id="205828" name="Picture 2052">
            <a:extLst>
              <a:ext uri="{FF2B5EF4-FFF2-40B4-BE49-F238E27FC236}">
                <a16:creationId xmlns:a16="http://schemas.microsoft.com/office/drawing/2014/main" id="{254883C9-3E18-6015-CB35-8B49DD62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775200" cy="336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BECECDA4-DFA5-B221-6FC1-08D3DDF47CA6}"/>
              </a:ext>
            </a:extLst>
          </p:cNvPr>
          <p:cNvSpPr>
            <a:spLocks noGrp="1" noChangeArrowheads="1"/>
          </p:cNvSpPr>
          <p:nvPr>
            <p:ph type="title"/>
          </p:nvPr>
        </p:nvSpPr>
        <p:spPr/>
        <p:txBody>
          <a:bodyPr/>
          <a:lstStyle/>
          <a:p>
            <a:r>
              <a:rPr lang="en-US" altLang="en-US" sz="3600"/>
              <a:t>Political:What was the earliest kingdom in Mesopotamia?  The second?</a:t>
            </a:r>
          </a:p>
        </p:txBody>
      </p:sp>
      <p:pic>
        <p:nvPicPr>
          <p:cNvPr id="206851" name="Picture 3">
            <a:extLst>
              <a:ext uri="{FF2B5EF4-FFF2-40B4-BE49-F238E27FC236}">
                <a16:creationId xmlns:a16="http://schemas.microsoft.com/office/drawing/2014/main" id="{E2AE0783-4802-2E17-AA38-DB1B4948E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57350"/>
            <a:ext cx="6705600" cy="5030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F2A9345C-E050-FB08-0E9F-5E176E1B6A80}"/>
              </a:ext>
            </a:extLst>
          </p:cNvPr>
          <p:cNvSpPr>
            <a:spLocks noGrp="1" noChangeArrowheads="1"/>
          </p:cNvSpPr>
          <p:nvPr>
            <p:ph type="title"/>
          </p:nvPr>
        </p:nvSpPr>
        <p:spPr/>
        <p:txBody>
          <a:bodyPr/>
          <a:lstStyle/>
          <a:p>
            <a:r>
              <a:rPr lang="en-US" altLang="en-US"/>
              <a:t>Social</a:t>
            </a:r>
          </a:p>
        </p:txBody>
      </p:sp>
      <p:sp>
        <p:nvSpPr>
          <p:cNvPr id="188419" name="Rectangle 3">
            <a:extLst>
              <a:ext uri="{FF2B5EF4-FFF2-40B4-BE49-F238E27FC236}">
                <a16:creationId xmlns:a16="http://schemas.microsoft.com/office/drawing/2014/main" id="{4DFCE599-157D-D17A-9BFB-2716FD249D87}"/>
              </a:ext>
            </a:extLst>
          </p:cNvPr>
          <p:cNvSpPr>
            <a:spLocks noGrp="1" noChangeArrowheads="1"/>
          </p:cNvSpPr>
          <p:nvPr>
            <p:ph type="body" sz="half" idx="1"/>
          </p:nvPr>
        </p:nvSpPr>
        <p:spPr/>
        <p:txBody>
          <a:bodyPr/>
          <a:lstStyle/>
          <a:p>
            <a:r>
              <a:rPr lang="en-US" altLang="en-US" sz="2800"/>
              <a:t>This is cuneiform.</a:t>
            </a:r>
          </a:p>
          <a:p>
            <a:r>
              <a:rPr lang="en-US" altLang="en-US" sz="2800"/>
              <a:t>Babylonians wrote using this “wedge-shaped” writing on clay tablets.</a:t>
            </a:r>
          </a:p>
          <a:p>
            <a:r>
              <a:rPr lang="en-US" altLang="en-US" sz="2800"/>
              <a:t>The Sumerians invented writing.</a:t>
            </a:r>
          </a:p>
        </p:txBody>
      </p:sp>
      <p:pic>
        <p:nvPicPr>
          <p:cNvPr id="188425" name="Picture 9">
            <a:extLst>
              <a:ext uri="{FF2B5EF4-FFF2-40B4-BE49-F238E27FC236}">
                <a16:creationId xmlns:a16="http://schemas.microsoft.com/office/drawing/2014/main" id="{F194F2EB-A9BA-3FD3-0E2E-34CB89D601DC}"/>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271963" y="228600"/>
            <a:ext cx="4829175"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2145</TotalTime>
  <Words>1944</Words>
  <Application>Microsoft Office PowerPoint</Application>
  <PresentationFormat>On-screen Show (4:3)</PresentationFormat>
  <Paragraphs>241</Paragraphs>
  <Slides>68</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Times New Roman</vt:lpstr>
      <vt:lpstr>Wingdings</vt:lpstr>
      <vt:lpstr>Arial</vt:lpstr>
      <vt:lpstr>Arial Black</vt:lpstr>
      <vt:lpstr>Times</vt:lpstr>
      <vt:lpstr>Verdana</vt:lpstr>
      <vt:lpstr>Choc ICG</vt:lpstr>
      <vt:lpstr>Comic Sans MS</vt:lpstr>
      <vt:lpstr>Expedition</vt:lpstr>
      <vt:lpstr>Before we begin!!!!!</vt:lpstr>
      <vt:lpstr>Ancient River Valley Civs</vt:lpstr>
      <vt:lpstr>ANCIENT MESOPOTAMIA</vt:lpstr>
      <vt:lpstr>Geography</vt:lpstr>
      <vt:lpstr>In what modern day country was the Fertile Crescent?</vt:lpstr>
      <vt:lpstr>PowerPoint Presentation</vt:lpstr>
      <vt:lpstr>Ur, the capital city of Mesopotamia</vt:lpstr>
      <vt:lpstr>Political:What was the earliest kingdom in Mesopotamia?  The second?</vt:lpstr>
      <vt:lpstr>Social</vt:lpstr>
      <vt:lpstr>More cuneiform writing</vt:lpstr>
      <vt:lpstr>More ziggurats</vt:lpstr>
      <vt:lpstr>PowerPoint Presentation</vt:lpstr>
      <vt:lpstr>Hanging gardens of Babylonia</vt:lpstr>
      <vt:lpstr>PowerPoint Presentation</vt:lpstr>
      <vt:lpstr>Another painting of the hanging gardens with Tower of Babel in back</vt:lpstr>
      <vt:lpstr>Economic: trade and farming</vt:lpstr>
      <vt:lpstr>Sumerians invented the wheel!</vt:lpstr>
      <vt:lpstr>Political:Mesopotamian Law</vt:lpstr>
      <vt:lpstr>That concludes Mesopotamia.</vt:lpstr>
      <vt:lpstr>Mesopotamia Quiz</vt:lpstr>
      <vt:lpstr>ANCIENT EGYPT</vt:lpstr>
      <vt:lpstr>Egyptian civilization</vt:lpstr>
      <vt:lpstr>The Nile River</vt:lpstr>
      <vt:lpstr>Pyramids</vt:lpstr>
      <vt:lpstr>PowerPoint Presentation</vt:lpstr>
      <vt:lpstr>Political:Egyptian Pharaohs</vt:lpstr>
      <vt:lpstr>PowerPoint Presentation</vt:lpstr>
      <vt:lpstr>Tutankhamun on the throne</vt:lpstr>
      <vt:lpstr>Abu Simbel was built by Ramseses II  </vt:lpstr>
      <vt:lpstr>Mummies</vt:lpstr>
      <vt:lpstr>PowerPoint Presentation</vt:lpstr>
      <vt:lpstr>Mummies</vt:lpstr>
      <vt:lpstr>Egyptians wrote in hieroglyphics</vt:lpstr>
      <vt:lpstr>Hieroglyphics</vt:lpstr>
      <vt:lpstr>What did Egyptians write on?</vt:lpstr>
      <vt:lpstr>The Great Sphinx is located on the Giza plateau, about six miles west of Cairo.</vt:lpstr>
      <vt:lpstr>Nubia</vt:lpstr>
      <vt:lpstr>PowerPoint Presentation</vt:lpstr>
      <vt:lpstr>The Great Sphinx &amp; Cheferen</vt:lpstr>
      <vt:lpstr>Egyptian economy</vt:lpstr>
      <vt:lpstr>That concludes Egypt.</vt:lpstr>
      <vt:lpstr>Egypt Quiz</vt:lpstr>
      <vt:lpstr>Indus Valley civilization</vt:lpstr>
      <vt:lpstr>G:What modern day countries was the Indus Valley civ in?</vt:lpstr>
      <vt:lpstr>Indus River Valley</vt:lpstr>
      <vt:lpstr>Indus River civilization</vt:lpstr>
      <vt:lpstr>Various artifacts found</vt:lpstr>
      <vt:lpstr>What are artifacts?</vt:lpstr>
      <vt:lpstr>Indus Economy</vt:lpstr>
      <vt:lpstr>That concludes Indus River Valley Civilization.</vt:lpstr>
      <vt:lpstr>Indus River Quiz</vt:lpstr>
      <vt:lpstr>ANCIENT CHINA</vt:lpstr>
      <vt:lpstr>PowerPoint Presentation</vt:lpstr>
      <vt:lpstr>Yellow River Civilization</vt:lpstr>
      <vt:lpstr>Chinese accomplishments</vt:lpstr>
      <vt:lpstr>E:Chinese invented silk</vt:lpstr>
      <vt:lpstr>Silk worm</vt:lpstr>
      <vt:lpstr>S:Chinese astronomy</vt:lpstr>
      <vt:lpstr>PowerPoint Presentation</vt:lpstr>
      <vt:lpstr>PowerPoint Presentation</vt:lpstr>
      <vt:lpstr>PowerPoint Presentation</vt:lpstr>
      <vt:lpstr>Ancient China</vt:lpstr>
      <vt:lpstr>Chinese pyramids!!!!</vt:lpstr>
      <vt:lpstr>The Great Wall of China was built to keep the Mongols out.</vt:lpstr>
      <vt:lpstr>Many died building it, and their bodies were used as filler for it.</vt:lpstr>
      <vt:lpstr>That concludes China.</vt:lpstr>
      <vt:lpstr>Ancient China Quiz</vt:lpstr>
      <vt:lpstr>PowerPoint Presentation</vt:lpstr>
    </vt:vector>
  </TitlesOfParts>
  <Company>Nebo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CIVILIZATIONS</dc:title>
  <dc:creator>Aaron Collins</dc:creator>
  <cp:lastModifiedBy>Nayan GRIFFITHS</cp:lastModifiedBy>
  <cp:revision>55</cp:revision>
  <cp:lastPrinted>1601-01-01T00:00:00Z</cp:lastPrinted>
  <dcterms:created xsi:type="dcterms:W3CDTF">2000-07-18T19:32:52Z</dcterms:created>
  <dcterms:modified xsi:type="dcterms:W3CDTF">2023-06-06T09:56:31Z</dcterms:modified>
</cp:coreProperties>
</file>